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56" r:id="rId3"/>
    <p:sldId id="281" r:id="rId4"/>
    <p:sldId id="282" r:id="rId5"/>
    <p:sldId id="345" r:id="rId6"/>
    <p:sldId id="327" r:id="rId7"/>
    <p:sldId id="326" r:id="rId8"/>
    <p:sldId id="321" r:id="rId9"/>
    <p:sldId id="322" r:id="rId10"/>
    <p:sldId id="323" r:id="rId11"/>
    <p:sldId id="331" r:id="rId12"/>
    <p:sldId id="344" r:id="rId13"/>
    <p:sldId id="343" r:id="rId14"/>
    <p:sldId id="342" r:id="rId15"/>
    <p:sldId id="275" r:id="rId16"/>
    <p:sldId id="274" r:id="rId17"/>
    <p:sldId id="276" r:id="rId18"/>
    <p:sldId id="339" r:id="rId19"/>
    <p:sldId id="325" r:id="rId20"/>
    <p:sldId id="324" r:id="rId21"/>
    <p:sldId id="328" r:id="rId22"/>
    <p:sldId id="311" r:id="rId23"/>
    <p:sldId id="312" r:id="rId24"/>
    <p:sldId id="308" r:id="rId25"/>
    <p:sldId id="315" r:id="rId26"/>
    <p:sldId id="313" r:id="rId27"/>
    <p:sldId id="316" r:id="rId28"/>
    <p:sldId id="309" r:id="rId29"/>
    <p:sldId id="318" r:id="rId30"/>
    <p:sldId id="317" r:id="rId31"/>
    <p:sldId id="319" r:id="rId32"/>
    <p:sldId id="320" r:id="rId33"/>
    <p:sldId id="340" r:id="rId34"/>
    <p:sldId id="341" r:id="rId35"/>
    <p:sldId id="272" r:id="rId36"/>
    <p:sldId id="297" r:id="rId37"/>
    <p:sldId id="283" r:id="rId38"/>
    <p:sldId id="284" r:id="rId39"/>
    <p:sldId id="285" r:id="rId40"/>
    <p:sldId id="296" r:id="rId41"/>
    <p:sldId id="286" r:id="rId42"/>
    <p:sldId id="287" r:id="rId43"/>
    <p:sldId id="288" r:id="rId44"/>
    <p:sldId id="290" r:id="rId45"/>
    <p:sldId id="295" r:id="rId46"/>
    <p:sldId id="298" r:id="rId47"/>
    <p:sldId id="294" r:id="rId48"/>
    <p:sldId id="300" r:id="rId49"/>
    <p:sldId id="301" r:id="rId50"/>
    <p:sldId id="302" r:id="rId51"/>
    <p:sldId id="303" r:id="rId52"/>
    <p:sldId id="305" r:id="rId53"/>
    <p:sldId id="306" r:id="rId54"/>
    <p:sldId id="304" r:id="rId55"/>
  </p:sldIdLst>
  <p:sldSz cx="9144000" cy="6858000" type="screen4x3"/>
  <p:notesSz cx="6858000" cy="9144000"/>
  <p:embeddedFontLst>
    <p:embeddedFont>
      <p:font typeface="Adobe Gothic Std B" panose="020B0800000000000000" pitchFamily="34" charset="-128"/>
      <p:bold r:id="rId56"/>
    </p:embeddedFont>
    <p:embeddedFont>
      <p:font typeface="Arial Black" panose="020B0A04020102020204" pitchFamily="34" charset="0"/>
      <p:bold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  <p:embeddedFont>
      <p:font typeface="Consolas" panose="020B0609020204030204" pitchFamily="49" charset="0"/>
      <p:regular r:id="rId66"/>
      <p:bold r:id="rId67"/>
      <p:italic r:id="rId68"/>
      <p:boldItalic r:id="rId69"/>
    </p:embeddedFont>
    <p:embeddedFont>
      <p:font typeface="Corbel" panose="020B0503020204020204" pitchFamily="34" charset="0"/>
      <p:regular r:id="rId70"/>
      <p:bold r:id="rId71"/>
      <p:italic r:id="rId72"/>
      <p:boldItalic r:id="rId73"/>
    </p:embeddedFont>
    <p:embeddedFont>
      <p:font typeface="Verdana" panose="020B0604030504040204" pitchFamily="34" charset="0"/>
      <p:regular r:id="rId74"/>
      <p:bold r:id="rId75"/>
      <p:italic r:id="rId76"/>
      <p:boldItalic r:id="rId77"/>
    </p:embeddedFont>
    <p:embeddedFont>
      <p:font typeface="Wingdings 2" panose="05020102010507070707" pitchFamily="18" charset="2"/>
      <p:regular r:id="rId78"/>
    </p:embeddedFont>
    <p:embeddedFont>
      <p:font typeface="Wingdings 3" panose="05040102010807070707" pitchFamily="18" charset="2"/>
      <p:regular r:id="rId7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108" d="100"/>
          <a:sy n="108" d="100"/>
        </p:scale>
        <p:origin x="172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21.fntdata"/><Relationship Id="rId7" Type="http://schemas.openxmlformats.org/officeDocument/2006/relationships/slide" Target="slides/slide5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77B6D29-A243-48C7-B60D-1391E7619120}" type="datetimeFigureOut">
              <a:rPr lang="it-IT" smtClean="0"/>
              <a:pPr/>
              <a:t>24/05/2021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FD759B0-72C8-4643-9D92-9771CBE0C5B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erdono_felicita_di_dio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62728"/>
            <a:ext cx="4608512" cy="6532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 descr="perdono_felicita_di_dio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3064794" cy="3036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260648"/>
            <a:ext cx="871296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Esame</a:t>
            </a:r>
          </a:p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di</a:t>
            </a:r>
          </a:p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coscienza</a:t>
            </a:r>
          </a:p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guardando come </a:t>
            </a:r>
          </a:p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Gesù ha amato </a:t>
            </a:r>
          </a:p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il Padre </a:t>
            </a:r>
          </a:p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ed ha amato i fratelli</a:t>
            </a:r>
          </a:p>
          <a:p>
            <a:endParaRPr lang="it-IT" sz="14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endParaRPr lang="it-IT" sz="1400" dirty="0">
              <a:solidFill>
                <a:prstClr val="white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endParaRPr lang="it-IT" sz="1400" dirty="0">
              <a:solidFill>
                <a:prstClr val="white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03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808741-326A-41FB-A65C-E34AE0FD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9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7E4959-20A0-4156-9FDE-B326EE860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3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115B26-A44E-4E64-A8C3-C4A6E444F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47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116632"/>
            <a:ext cx="856895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Canto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Scusa Signore se bussiamo alla porta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del tuo cuore, siamo noi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scusa Signore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se chiediamo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mendicanti dell’amore,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un ristoro da </a:t>
            </a:r>
            <a:r>
              <a:rPr kumimoji="0" lang="it-IT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te…</a:t>
            </a: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Adobe Gothic Std B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404664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Così la foglia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quando è stanca cade giù,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ma poi la terra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ha una vita sempre in più.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Così la gente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quando è stanca vuole </a:t>
            </a: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te…</a:t>
            </a: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e tu Signore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hai una vita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140041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404664"/>
            <a:ext cx="856895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Scusa Signore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quando usciamo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dalla strada del tuo amore,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siamo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noi…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Scusa Signore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se ci vedi solo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all’ora del perdono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ritornare da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Adobe Gothic Std B" pitchFamily="34" charset="-128"/>
                <a:cs typeface="+mn-cs"/>
              </a:rPr>
              <a:t>te…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Adobe Gothic Std B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8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erdono_felicita_di_dio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92260"/>
            <a:ext cx="1979712" cy="1961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1979712" y="0"/>
            <a:ext cx="716428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prstClr val="white"/>
                </a:solidFill>
              </a:rPr>
              <a:t>Signore Gesù sono qui a dirti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che mi dispiace d’avere sbagliato.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Lo so, col mio peccato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ho fatto del male ai fratelli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e ho fatto del male a me.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Soprattutto ho tradito te, 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che mi vuoi bene e vorresti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fossi felice sul serio.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Sono qui a dirti che ce la metterò tutta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a far crescere le mie qualità, 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superando i miei vizi e i miei difetti.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Se mi aiuterai, se la tua forza sarà con me, 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so che ci riuscirò e le occasioni di peccato</a:t>
            </a:r>
          </a:p>
          <a:p>
            <a:r>
              <a:rPr lang="it-IT" sz="2200" b="1" dirty="0">
                <a:solidFill>
                  <a:prstClr val="white"/>
                </a:solidFill>
              </a:rPr>
              <a:t>scivoleranno su di me senza ferirmi.</a:t>
            </a:r>
          </a:p>
          <a:p>
            <a:endParaRPr lang="it-IT" sz="2200" b="1" dirty="0">
              <a:solidFill>
                <a:prstClr val="white"/>
              </a:solidFill>
            </a:endParaRPr>
          </a:p>
          <a:p>
            <a:r>
              <a:rPr lang="it-IT" sz="2200" b="1" dirty="0">
                <a:solidFill>
                  <a:srgbClr val="FFFF00"/>
                </a:solidFill>
                <a:latin typeface="Comic Sans MS" pitchFamily="66" charset="0"/>
              </a:rPr>
              <a:t>Signore, Tu che sei buono e sai perdonare, </a:t>
            </a:r>
          </a:p>
          <a:p>
            <a:r>
              <a:rPr lang="it-IT" sz="2200" b="1" dirty="0">
                <a:solidFill>
                  <a:srgbClr val="FFFF00"/>
                </a:solidFill>
                <a:latin typeface="Comic Sans MS" pitchFamily="66" charset="0"/>
              </a:rPr>
              <a:t>regalami la gioia del ricominciare.</a:t>
            </a:r>
          </a:p>
        </p:txBody>
      </p:sp>
    </p:spTree>
    <p:extLst>
      <p:ext uri="{BB962C8B-B14F-4D97-AF65-F5344CB8AC3E}">
        <p14:creationId xmlns:p14="http://schemas.microsoft.com/office/powerpoint/2010/main" val="241919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qualunque-cosa_il_cuore_rimproveri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7" y="0"/>
            <a:ext cx="9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3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erdono_felicita_di_dio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7296" y="0"/>
            <a:ext cx="6336704" cy="6388402"/>
          </a:xfrm>
          <a:prstGeom prst="rect">
            <a:avLst/>
          </a:prstGeom>
        </p:spPr>
      </p:pic>
      <p:pic>
        <p:nvPicPr>
          <p:cNvPr id="6" name="Immagine 5" descr="perdono_felicita_di_dio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852936"/>
            <a:ext cx="3847974" cy="38130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CasellaDiTesto 3"/>
          <p:cNvSpPr txBox="1"/>
          <p:nvPr/>
        </p:nvSpPr>
        <p:spPr>
          <a:xfrm>
            <a:off x="323528" y="548680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  <a:latin typeface="Arial Black" pitchFamily="34" charset="0"/>
              </a:rPr>
              <a:t>Oggi</a:t>
            </a:r>
          </a:p>
          <a:p>
            <a:r>
              <a:rPr lang="it-IT" sz="2800" dirty="0">
                <a:solidFill>
                  <a:srgbClr val="FFFF00"/>
                </a:solidFill>
                <a:latin typeface="Arial Black" pitchFamily="34" charset="0"/>
              </a:rPr>
              <a:t>celebriamo </a:t>
            </a:r>
          </a:p>
          <a:p>
            <a:r>
              <a:rPr lang="it-IT" sz="2800" dirty="0">
                <a:solidFill>
                  <a:srgbClr val="FFFF00"/>
                </a:solidFill>
                <a:latin typeface="Arial Black" pitchFamily="34" charset="0"/>
              </a:rPr>
              <a:t>la Festa</a:t>
            </a:r>
          </a:p>
          <a:p>
            <a:r>
              <a:rPr lang="it-IT" sz="2800" dirty="0">
                <a:solidFill>
                  <a:srgbClr val="FFFF00"/>
                </a:solidFill>
                <a:latin typeface="Arial Black" pitchFamily="34" charset="0"/>
              </a:rPr>
              <a:t>del Perdono</a:t>
            </a:r>
          </a:p>
        </p:txBody>
      </p:sp>
    </p:spTree>
    <p:extLst>
      <p:ext uri="{BB962C8B-B14F-4D97-AF65-F5344CB8AC3E}">
        <p14:creationId xmlns:p14="http://schemas.microsoft.com/office/powerpoint/2010/main" val="3029771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84386" y="98003"/>
            <a:ext cx="903649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Io ho un amico che mi ama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Io ho un amico che mi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 ama, mi ama;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io ho un amico che mi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il suo nome è Gesù.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 mi ama, che mi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mi ama col suo eterno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hai un amico che ti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 ama, ti ama;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hai un amico che ti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il suo nome è Gesù.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 ti ama, che ti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ti ama col suo eterno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D70874-3DE3-4FC0-9CBF-EDB82CB68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676" y="476672"/>
            <a:ext cx="3027706" cy="31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3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4548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1600" b="1" dirty="0"/>
              <a:t>La parabola del padre misericordioso</a:t>
            </a:r>
          </a:p>
          <a:p>
            <a:pPr>
              <a:buNone/>
            </a:pPr>
            <a:br>
              <a:rPr lang="it-IT" sz="1600" b="1" dirty="0"/>
            </a:b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Gesù raccontò anche questa parabola: "Un uomo aveva due figli. Il più giovane disse a suo padre: "</a:t>
            </a:r>
            <a:r>
              <a:rPr lang="it-IT" sz="3600" dirty="0" err="1">
                <a:solidFill>
                  <a:srgbClr val="FFFF00"/>
                </a:solidFill>
                <a:latin typeface="Arial Black" pitchFamily="34" charset="0"/>
              </a:rPr>
              <a:t>Padre</a:t>
            </a: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, dammi la mia parte d'eredità". Allora il padre divise il patrimonio tra i due figli.</a:t>
            </a:r>
            <a:br>
              <a:rPr lang="it-IT" sz="360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"Pochi giorni dopo, il figlio più giovane vendette tutti i suoi beni e con i soldi ricavati se ne andò in un paese lontano. Là, si abbandonò a una vita disordinata e così spese tutti i suoi soldi.</a:t>
            </a:r>
            <a:br>
              <a:rPr lang="it-IT" sz="3200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148556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igliol Prodigo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960"/>
            <a:ext cx="9144000" cy="68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liol Prodig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437"/>
            <a:ext cx="9144000" cy="6609126"/>
          </a:xfrm>
          <a:prstGeom prst="rect">
            <a:avLst/>
          </a:prstGeom>
        </p:spPr>
      </p:pic>
      <p:pic>
        <p:nvPicPr>
          <p:cNvPr id="6" name="Immagine 5" descr="Figliol Prodig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437"/>
            <a:ext cx="9144000" cy="66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30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645480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3200" dirty="0">
                <a:solidFill>
                  <a:srgbClr val="FFFF00"/>
                </a:solidFill>
                <a:latin typeface="Arial Black" pitchFamily="34" charset="0"/>
              </a:rPr>
              <a:t>"Ci fu poi in quella regione una grande carestia, e quel giovane, non avendo più nulla, si trovò in grave difficoltà.</a:t>
            </a:r>
            <a:r>
              <a:rPr lang="it-IT" sz="3200" baseline="30000" dirty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3200" dirty="0">
                <a:solidFill>
                  <a:srgbClr val="FFFF00"/>
                </a:solidFill>
                <a:latin typeface="Arial Black" pitchFamily="34" charset="0"/>
              </a:rPr>
              <a:t>Andò da uno degli abitanti di quel paese e si mise alle sue dipendenze. Costui lo mandò nei campi a fare il guardiano dei maiali. </a:t>
            </a:r>
            <a:r>
              <a:rPr lang="it-IT" sz="3200" baseline="300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it-IT" sz="3200" dirty="0">
                <a:solidFill>
                  <a:srgbClr val="FFFF00"/>
                </a:solidFill>
                <a:latin typeface="Arial Black" pitchFamily="34" charset="0"/>
              </a:rPr>
              <a:t>Era talmente affamato che avrebbe voluto sfamarsi con le ghiande che si davano ai maiali,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3200" dirty="0">
                <a:solidFill>
                  <a:srgbClr val="FFFF00"/>
                </a:solidFill>
                <a:latin typeface="Arial Black" pitchFamily="34" charset="0"/>
              </a:rPr>
              <a:t>ma nessuno gliene dava.</a:t>
            </a:r>
          </a:p>
        </p:txBody>
      </p:sp>
    </p:spTree>
    <p:extLst>
      <p:ext uri="{BB962C8B-B14F-4D97-AF65-F5344CB8AC3E}">
        <p14:creationId xmlns:p14="http://schemas.microsoft.com/office/powerpoint/2010/main" val="149560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liol Prodi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426" y="0"/>
            <a:ext cx="8773148" cy="6858000"/>
          </a:xfrm>
          <a:prstGeom prst="rect">
            <a:avLst/>
          </a:prstGeom>
        </p:spPr>
      </p:pic>
      <p:pic>
        <p:nvPicPr>
          <p:cNvPr id="8" name="Immagine 7" descr="Figliol Prodigo 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26" y="0"/>
            <a:ext cx="8773148" cy="6858000"/>
          </a:xfrm>
          <a:prstGeom prst="rect">
            <a:avLst/>
          </a:prstGeom>
        </p:spPr>
      </p:pic>
      <p:pic>
        <p:nvPicPr>
          <p:cNvPr id="9" name="Immagine 8" descr="Figliol Prodigo 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426" y="0"/>
            <a:ext cx="8773148" cy="6858000"/>
          </a:xfrm>
          <a:prstGeom prst="rect">
            <a:avLst/>
          </a:prstGeom>
        </p:spPr>
      </p:pic>
      <p:pic>
        <p:nvPicPr>
          <p:cNvPr id="10" name="Immagine 9" descr="Figliol Prodigo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853" y="0"/>
            <a:ext cx="8938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08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260648"/>
            <a:ext cx="8507288" cy="64548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"Allora si mise a riflettere sulla sua condizione e disse: "Tutti i dipendenti di mio padre hanno cibo in abbondanza. Io, invece, sto qui a morire di fame. </a:t>
            </a:r>
            <a:r>
              <a:rPr lang="it-IT" sz="3600" baseline="30000" dirty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3600" dirty="0">
                <a:latin typeface="Arial Black" pitchFamily="34" charset="0"/>
              </a:rPr>
              <a:t>Ritornerò da mio padre </a:t>
            </a: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e gli dirò: Padre ho peccato contro Dio e contro di te.</a:t>
            </a:r>
            <a:r>
              <a:rPr lang="it-IT" sz="3600" baseline="300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Non sono più degno di essere considerato tuo figlio. Trattami come uno dei tuoi dipendenti".</a:t>
            </a:r>
          </a:p>
        </p:txBody>
      </p:sp>
    </p:spTree>
    <p:extLst>
      <p:ext uri="{BB962C8B-B14F-4D97-AF65-F5344CB8AC3E}">
        <p14:creationId xmlns:p14="http://schemas.microsoft.com/office/powerpoint/2010/main" val="2241036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liol Prodi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73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27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645480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"</a:t>
            </a:r>
            <a:r>
              <a:rPr lang="it-IT" sz="3600" dirty="0">
                <a:latin typeface="Arial Black" pitchFamily="34" charset="0"/>
              </a:rPr>
              <a:t>Si mise subito in cammino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e ritornò da suo padre.</a:t>
            </a:r>
            <a:br>
              <a:rPr lang="it-IT" sz="360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"Era ancora lontano dalla casa paterna, quando suo padre lo vide e, commosso, gli corse incontro.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3600" dirty="0">
                <a:solidFill>
                  <a:srgbClr val="FFFF00"/>
                </a:solidFill>
                <a:latin typeface="Arial Black" pitchFamily="34" charset="0"/>
              </a:rPr>
              <a:t>Lo abbracciò e lo baciò. Ma il figlio gli disse: "Padre, ho peccato contro Dio e contro di te. Non sono più degno di essere considerato tuo figlio".</a:t>
            </a:r>
            <a:br>
              <a:rPr lang="it-IT" sz="3600" dirty="0">
                <a:solidFill>
                  <a:srgbClr val="FFFF00"/>
                </a:solidFill>
                <a:latin typeface="Arial Black" pitchFamily="34" charset="0"/>
              </a:rPr>
            </a:br>
            <a:endParaRPr lang="it-IT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98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liol Prodigo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983"/>
            <a:ext cx="9144000" cy="66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68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64548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3200" dirty="0">
                <a:solidFill>
                  <a:srgbClr val="FFFF00"/>
                </a:solidFill>
                <a:latin typeface="Arial Black" pitchFamily="34" charset="0"/>
              </a:rPr>
              <a:t>"Ma il padre ordinò subito ai suoi servi: "Presto, andate a prendere il vestito più bello e fateglielo indossare. Mettetegli l'anello al dito e dategli un paio di sandali. Poi prendete il vitello, quello che abbiamo ingrassato, e ammazzatelo.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3200" dirty="0">
                <a:latin typeface="Arial Black" pitchFamily="34" charset="0"/>
              </a:rPr>
              <a:t>Dobbiamo festeggiare </a:t>
            </a:r>
            <a:r>
              <a:rPr lang="it-IT" sz="3200" dirty="0">
                <a:solidFill>
                  <a:srgbClr val="FFFF00"/>
                </a:solidFill>
                <a:latin typeface="Arial Black" pitchFamily="34" charset="0"/>
              </a:rPr>
              <a:t>con un banchetto il suo ritorno, perché questo mio figlio era per me come morto e ora è tornato in vita, era perduto e ora l'ho ritrovato".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3200" dirty="0">
                <a:solidFill>
                  <a:srgbClr val="FFFF00"/>
                </a:solidFill>
                <a:latin typeface="Arial Black" pitchFamily="34" charset="0"/>
              </a:rPr>
              <a:t>E cominciarono a far festa.</a:t>
            </a:r>
          </a:p>
        </p:txBody>
      </p:sp>
    </p:spTree>
    <p:extLst>
      <p:ext uri="{BB962C8B-B14F-4D97-AF65-F5344CB8AC3E}">
        <p14:creationId xmlns:p14="http://schemas.microsoft.com/office/powerpoint/2010/main" val="60297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7504" y="0"/>
            <a:ext cx="903649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Noi abbiamo un amico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ci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ci ama, ci ama.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Noi abbiamo un amico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ci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il suo nome è Gesù.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 ci ama, che ci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ci ama col suo eterno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40AAEA-1D58-4778-AA16-D015C0E92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78" y="315285"/>
            <a:ext cx="3027706" cy="31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08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liol Prodigo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351"/>
            <a:ext cx="9144000" cy="65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5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Figliol Prodigo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-68818"/>
            <a:ext cx="4896544" cy="69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260648"/>
            <a:ext cx="871296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La bontà del Signore è per sempre.</a:t>
            </a:r>
          </a:p>
          <a:p>
            <a:endParaRPr lang="it-IT" sz="14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endParaRPr lang="it-IT" sz="28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Quanto mi piace la tua Parola, Signore!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Le tue parole sono gustose, più dolci del miele. </a:t>
            </a:r>
            <a:r>
              <a:rPr lang="it-IT" sz="28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Rit.</a:t>
            </a:r>
          </a:p>
          <a:p>
            <a:endParaRPr lang="it-IT" sz="28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La tua Parola è come una lampada sui miei passi;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è come una luce sulla strada dove cammino. </a:t>
            </a:r>
            <a:r>
              <a:rPr lang="it-IT" sz="28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Rit.</a:t>
            </a:r>
            <a:endParaRPr lang="it-IT" sz="28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endParaRPr lang="it-IT" sz="28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Ti prometto Signore che farò ciò che hai detto.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I tuoi insegnamenti sono meravigliosi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E io li osserverò con tutto il cuore. </a:t>
            </a:r>
            <a:r>
              <a:rPr lang="it-IT" sz="2800" dirty="0" err="1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Rit</a:t>
            </a:r>
            <a:r>
              <a:rPr lang="it-IT" sz="28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.</a:t>
            </a:r>
            <a:endParaRPr lang="it-IT" sz="2800" dirty="0">
              <a:solidFill>
                <a:prstClr val="white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44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260648"/>
            <a:ext cx="871296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La bontà del Signore è per sempre.</a:t>
            </a:r>
          </a:p>
          <a:p>
            <a:endParaRPr lang="it-IT" sz="14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endParaRPr lang="it-IT" sz="20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Chi scopre la tua Parola entra nella luce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Anche i semplici la capiscono.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Guardami Signore, come fai con chi ti ama. </a:t>
            </a:r>
            <a:r>
              <a:rPr lang="it-IT" sz="28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Rit.</a:t>
            </a:r>
            <a:endParaRPr lang="it-IT" sz="28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endParaRPr lang="it-IT" sz="28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Guida i miei passi con la tua Parola e istruiscimi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Con i tuoi insegnamenti.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Mi dispiace quando qualcuno </a:t>
            </a:r>
          </a:p>
          <a:p>
            <a:r>
              <a:rPr lang="it-IT" sz="28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non osserva la tua Parola. </a:t>
            </a:r>
            <a:r>
              <a:rPr lang="it-IT" sz="28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Rit.</a:t>
            </a:r>
            <a:endParaRPr lang="it-IT" sz="2800" dirty="0">
              <a:solidFill>
                <a:prstClr val="white"/>
              </a:solidFill>
              <a:latin typeface="Comic Sans MS" pitchFamily="66" charset="0"/>
              <a:ea typeface="Adobe Gothic Std B" pitchFamily="34" charset="-128"/>
            </a:endParaRPr>
          </a:p>
          <a:p>
            <a:endParaRPr lang="it-IT" sz="2800" dirty="0">
              <a:solidFill>
                <a:prstClr val="white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endParaRPr lang="it-IT" sz="2800" dirty="0">
              <a:solidFill>
                <a:prstClr val="white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8829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erdono_felicita_di_dio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3064794" cy="3036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magine 7" descr="perdono_felicita_di_dio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3448" y="121315"/>
            <a:ext cx="4666944" cy="6615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erdono_felicita_di_dio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3064794" cy="3036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magine 7" descr="perdono_felicita_di_dio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3448" y="121315"/>
            <a:ext cx="4666944" cy="6615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7504" y="0"/>
            <a:ext cx="903649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 </a:t>
            </a:r>
          </a:p>
          <a:p>
            <a:r>
              <a:rPr lang="it-IT" sz="2800" b="1" dirty="0">
                <a:solidFill>
                  <a:srgbClr val="FFFF00"/>
                </a:solidFill>
              </a:rPr>
              <a:t>TI RINGRAZIO MIO SIGNORE</a:t>
            </a:r>
            <a:br>
              <a:rPr lang="it-IT" sz="2800" dirty="0"/>
            </a:br>
            <a:br>
              <a:rPr lang="it-IT" sz="2800" dirty="0"/>
            </a:br>
            <a:r>
              <a:rPr lang="it-IT" sz="2800" b="1" dirty="0">
                <a:latin typeface="Arial Black" pitchFamily="34" charset="0"/>
              </a:rPr>
              <a:t>Ti ringrazio mio Signore </a:t>
            </a:r>
          </a:p>
          <a:p>
            <a:r>
              <a:rPr lang="it-IT" sz="2800" b="1" dirty="0">
                <a:latin typeface="Arial Black" pitchFamily="34" charset="0"/>
              </a:rPr>
              <a:t>non ho più paura,</a:t>
            </a:r>
            <a:br>
              <a:rPr lang="it-IT" sz="2800" b="1" dirty="0">
                <a:latin typeface="Arial Black" pitchFamily="34" charset="0"/>
              </a:rPr>
            </a:br>
            <a:r>
              <a:rPr lang="it-IT" sz="2800" b="1" dirty="0">
                <a:latin typeface="Arial Black" pitchFamily="34" charset="0"/>
              </a:rPr>
              <a:t>perché con la mia mano </a:t>
            </a:r>
          </a:p>
          <a:p>
            <a:r>
              <a:rPr lang="it-IT" sz="2800" b="1" dirty="0">
                <a:latin typeface="Arial Black" pitchFamily="34" charset="0"/>
              </a:rPr>
              <a:t>nella mano degli amici miei,</a:t>
            </a:r>
            <a:br>
              <a:rPr lang="it-IT" sz="2800" b="1" dirty="0">
                <a:latin typeface="Arial Black" pitchFamily="34" charset="0"/>
              </a:rPr>
            </a:br>
            <a:r>
              <a:rPr lang="it-IT" sz="2800" b="1" dirty="0">
                <a:latin typeface="Arial Black" pitchFamily="34" charset="0"/>
              </a:rPr>
              <a:t>cammino tra la gente </a:t>
            </a:r>
          </a:p>
          <a:p>
            <a:r>
              <a:rPr lang="it-IT" sz="2800" b="1" dirty="0">
                <a:latin typeface="Arial Black" pitchFamily="34" charset="0"/>
              </a:rPr>
              <a:t>della mia città e non mi sento più solo,</a:t>
            </a:r>
            <a:br>
              <a:rPr lang="it-IT" sz="2800" b="1" dirty="0">
                <a:latin typeface="Arial Black" pitchFamily="34" charset="0"/>
              </a:rPr>
            </a:br>
            <a:r>
              <a:rPr lang="it-IT" sz="2800" b="1" dirty="0">
                <a:latin typeface="Arial Black" pitchFamily="34" charset="0"/>
              </a:rPr>
              <a:t>non sento la stanchezza </a:t>
            </a:r>
          </a:p>
          <a:p>
            <a:r>
              <a:rPr lang="it-IT" sz="2800" b="1" dirty="0">
                <a:latin typeface="Arial Black" pitchFamily="34" charset="0"/>
              </a:rPr>
              <a:t>e guardo dritto avanti a me,</a:t>
            </a:r>
            <a:br>
              <a:rPr lang="it-IT" sz="2800" b="1" dirty="0">
                <a:latin typeface="Arial Black" pitchFamily="34" charset="0"/>
              </a:rPr>
            </a:br>
            <a:r>
              <a:rPr lang="it-IT" sz="2800" b="1" dirty="0">
                <a:latin typeface="Arial Black" pitchFamily="34" charset="0"/>
              </a:rPr>
              <a:t>perché sulla mia strada ci sei Tu.</a:t>
            </a:r>
            <a:br>
              <a:rPr lang="it-IT" sz="2800" dirty="0"/>
            </a:br>
            <a:br>
              <a:rPr lang="it-IT" sz="2800" dirty="0"/>
            </a:br>
            <a:endParaRPr lang="it-IT" sz="2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7504" y="0"/>
            <a:ext cx="9036496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 </a:t>
            </a:r>
            <a:r>
              <a:rPr lang="it-IT" sz="3200" b="1" dirty="0">
                <a:solidFill>
                  <a:srgbClr val="FFFF00"/>
                </a:solidFill>
                <a:latin typeface="Arial Black" pitchFamily="34" charset="0"/>
              </a:rPr>
              <a:t>1. </a:t>
            </a:r>
            <a:r>
              <a:rPr lang="it-IT" sz="3200" b="1" dirty="0">
                <a:latin typeface="Arial Black" pitchFamily="34" charset="0"/>
              </a:rPr>
              <a:t>Amatevi l’un l’altro </a:t>
            </a:r>
          </a:p>
          <a:p>
            <a:r>
              <a:rPr lang="it-IT" sz="3200" b="1" dirty="0">
                <a:latin typeface="Arial Black" pitchFamily="34" charset="0"/>
              </a:rPr>
              <a:t>come Lui ha amato noi: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e siate per sempre suoi amici,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e quello che farete </a:t>
            </a:r>
          </a:p>
          <a:p>
            <a:r>
              <a:rPr lang="it-IT" sz="3200" b="1" dirty="0">
                <a:latin typeface="Arial Black" pitchFamily="34" charset="0"/>
              </a:rPr>
              <a:t>al più piccolo tra voi,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credete, l’avete fatto a Lui. </a:t>
            </a:r>
            <a:r>
              <a:rPr lang="it-IT" sz="3200" b="1" dirty="0">
                <a:solidFill>
                  <a:srgbClr val="FFFF00"/>
                </a:solidFill>
                <a:latin typeface="Arial Black" pitchFamily="34" charset="0"/>
              </a:rPr>
              <a:t>Rit.</a:t>
            </a:r>
            <a:br>
              <a:rPr lang="it-IT" sz="3200" b="1" dirty="0">
                <a:latin typeface="Arial Black" pitchFamily="34" charset="0"/>
              </a:rPr>
            </a:b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solidFill>
                  <a:srgbClr val="FFFF00"/>
                </a:solidFill>
                <a:latin typeface="Arial Black" pitchFamily="34" charset="0"/>
              </a:rPr>
              <a:t>2. </a:t>
            </a:r>
            <a:r>
              <a:rPr lang="it-IT" sz="3200" b="1" dirty="0">
                <a:latin typeface="Arial Black" pitchFamily="34" charset="0"/>
              </a:rPr>
              <a:t>Se amate veramente, </a:t>
            </a:r>
          </a:p>
          <a:p>
            <a:r>
              <a:rPr lang="it-IT" sz="3200" b="1" dirty="0">
                <a:latin typeface="Arial Black" pitchFamily="34" charset="0"/>
              </a:rPr>
              <a:t>perdonatevi tra voi: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nel cuore di ognuno ci sia pace,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il Padre che nei cieli </a:t>
            </a:r>
          </a:p>
          <a:p>
            <a:r>
              <a:rPr lang="it-IT" sz="3200" b="1" dirty="0">
                <a:latin typeface="Arial Black" pitchFamily="34" charset="0"/>
              </a:rPr>
              <a:t>vede tutti i figli suoi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con gioia a voi perdonerà. </a:t>
            </a:r>
            <a:r>
              <a:rPr lang="it-IT" sz="3200" b="1" dirty="0">
                <a:solidFill>
                  <a:srgbClr val="FFFF00"/>
                </a:solidFill>
                <a:latin typeface="Arial Black" pitchFamily="34" charset="0"/>
              </a:rPr>
              <a:t>Rit.</a:t>
            </a:r>
            <a:br>
              <a:rPr lang="it-IT" sz="2800" dirty="0"/>
            </a:br>
            <a:br>
              <a:rPr lang="it-IT" sz="2800" dirty="0"/>
            </a:br>
            <a:endParaRPr lang="it-IT" sz="2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7504" y="0"/>
            <a:ext cx="90364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 </a:t>
            </a:r>
          </a:p>
          <a:p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r>
              <a:rPr lang="it-IT" sz="3200" b="1" dirty="0">
                <a:solidFill>
                  <a:srgbClr val="FFFF00"/>
                </a:solidFill>
                <a:latin typeface="Arial Black" pitchFamily="34" charset="0"/>
              </a:rPr>
              <a:t>3. </a:t>
            </a:r>
            <a:r>
              <a:rPr lang="it-IT" sz="3200" b="1" dirty="0">
                <a:latin typeface="Arial Black" pitchFamily="34" charset="0"/>
              </a:rPr>
              <a:t>Sarete suoi amici </a:t>
            </a:r>
          </a:p>
          <a:p>
            <a:r>
              <a:rPr lang="it-IT" sz="3200" b="1" dirty="0">
                <a:latin typeface="Arial Black" pitchFamily="34" charset="0"/>
              </a:rPr>
              <a:t>se vi amate tra di voi,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e questo è tutto il suo Vangelo;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l’amore non ha prezzo, </a:t>
            </a:r>
          </a:p>
          <a:p>
            <a:r>
              <a:rPr lang="it-IT" sz="3200" b="1" dirty="0">
                <a:latin typeface="Arial Black" pitchFamily="34" charset="0"/>
              </a:rPr>
              <a:t>non misura ciò che dà:</a:t>
            </a:r>
            <a:br>
              <a:rPr lang="it-IT" sz="3200" b="1" dirty="0">
                <a:latin typeface="Arial Black" pitchFamily="34" charset="0"/>
              </a:rPr>
            </a:br>
            <a:r>
              <a:rPr lang="it-IT" sz="3200" b="1" dirty="0">
                <a:latin typeface="Arial Black" pitchFamily="34" charset="0"/>
              </a:rPr>
              <a:t>l’amore confini non ne ha. </a:t>
            </a:r>
            <a:r>
              <a:rPr lang="it-IT" sz="3200" b="1" dirty="0">
                <a:solidFill>
                  <a:srgbClr val="FFFF00"/>
                </a:solidFill>
                <a:latin typeface="Arial Black" pitchFamily="34" charset="0"/>
              </a:rPr>
              <a:t>Rit.</a:t>
            </a:r>
          </a:p>
          <a:p>
            <a:endParaRPr lang="it-IT" sz="2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erdono_felicita_di_dio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3064794" cy="3036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magine 7" descr="perdono_felicita_di_dio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3448" y="121315"/>
            <a:ext cx="4666944" cy="6615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0BF08A-1CE9-4AD1-928B-7E6DA474F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" y="116632"/>
            <a:ext cx="4432176" cy="456020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995936" y="0"/>
            <a:ext cx="514806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Noi abbiamo una </a:t>
            </a:r>
            <a:r>
              <a:rPr lang="it-IT" sz="3200" b="1" dirty="0">
                <a:latin typeface="Century Gothic"/>
              </a:rPr>
              <a:t>M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amma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che ci ama,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ci ama, ci ama;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Noi abbiamo una </a:t>
            </a:r>
            <a:r>
              <a:rPr lang="it-IT" sz="3200" b="1" dirty="0">
                <a:latin typeface="Century Gothic"/>
              </a:rPr>
              <a:t>M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amma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che ci ama,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è la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Mamma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 Gesù.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 ci ama,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ci ama,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 ci ama col suo eterno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36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3568" y="332656"/>
            <a:ext cx="81369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Anche tu sei mio fratello</a:t>
            </a:r>
            <a:r>
              <a:rPr lang="it-IT" sz="3600" dirty="0">
                <a:latin typeface="Arial Black" pitchFamily="34" charset="0"/>
              </a:rPr>
              <a:t> </a:t>
            </a:r>
          </a:p>
          <a:p>
            <a:r>
              <a:rPr lang="it-IT" sz="3600" b="1" dirty="0">
                <a:latin typeface="Arial Black" pitchFamily="34" charset="0"/>
              </a:rPr>
              <a:t>Anche se non ti conosco</a:t>
            </a:r>
            <a:br>
              <a:rPr lang="it-IT" sz="3600" b="1" dirty="0">
                <a:latin typeface="Arial Black" pitchFamily="34" charset="0"/>
              </a:rPr>
            </a:br>
            <a:r>
              <a:rPr lang="it-IT" sz="3600" b="1" dirty="0">
                <a:latin typeface="Arial Black" pitchFamily="34" charset="0"/>
              </a:rPr>
              <a:t>so che tu sei mio fratello,</a:t>
            </a:r>
            <a:br>
              <a:rPr lang="it-IT" sz="3600" b="1" dirty="0">
                <a:latin typeface="Arial Black" pitchFamily="34" charset="0"/>
              </a:rPr>
            </a:br>
            <a:r>
              <a:rPr lang="it-IT" sz="3600" b="1" dirty="0">
                <a:latin typeface="Arial Black" pitchFamily="34" charset="0"/>
              </a:rPr>
              <a:t>figli della stessa pianta,</a:t>
            </a:r>
            <a:br>
              <a:rPr lang="it-IT" sz="3600" b="1" dirty="0">
                <a:latin typeface="Arial Black" pitchFamily="34" charset="0"/>
              </a:rPr>
            </a:br>
            <a:r>
              <a:rPr lang="it-IT" sz="3600" b="1" dirty="0">
                <a:latin typeface="Arial Black" pitchFamily="34" charset="0"/>
              </a:rPr>
              <a:t>fiori dello stesso prato.</a:t>
            </a:r>
            <a:br>
              <a:rPr lang="it-IT" sz="3600" b="1" dirty="0">
                <a:latin typeface="Arial Black" pitchFamily="34" charset="0"/>
              </a:rPr>
            </a:br>
            <a:br>
              <a:rPr lang="it-IT" sz="3600" b="1" dirty="0">
                <a:latin typeface="Arial Black" pitchFamily="34" charset="0"/>
              </a:rPr>
            </a:br>
            <a:r>
              <a:rPr lang="it-IT" sz="3600" b="1" dirty="0">
                <a:latin typeface="Arial Black" pitchFamily="34" charset="0"/>
              </a:rPr>
              <a:t>L'acqua che tu bevi il giorno</a:t>
            </a:r>
            <a:br>
              <a:rPr lang="it-IT" sz="3600" b="1" dirty="0">
                <a:latin typeface="Arial Black" pitchFamily="34" charset="0"/>
              </a:rPr>
            </a:br>
            <a:r>
              <a:rPr lang="it-IT" sz="3600" b="1" dirty="0">
                <a:latin typeface="Arial Black" pitchFamily="34" charset="0"/>
              </a:rPr>
              <a:t>nasce dalla stessa fonte.</a:t>
            </a:r>
            <a:br>
              <a:rPr lang="it-IT" sz="3600" b="1" dirty="0">
                <a:latin typeface="Arial Black" pitchFamily="34" charset="0"/>
              </a:rPr>
            </a:br>
            <a:r>
              <a:rPr lang="it-IT" sz="3600" b="1" dirty="0">
                <a:latin typeface="Arial Black" pitchFamily="34" charset="0"/>
              </a:rPr>
              <a:t>In mezzo allo stesso vento,</a:t>
            </a:r>
            <a:br>
              <a:rPr lang="it-IT" sz="3600" b="1" dirty="0">
                <a:latin typeface="Arial Black" pitchFamily="34" charset="0"/>
              </a:rPr>
            </a:br>
            <a:r>
              <a:rPr lang="it-IT" sz="3600" b="1" dirty="0">
                <a:latin typeface="Arial Black" pitchFamily="34" charset="0"/>
              </a:rPr>
              <a:t>vediamo lo stesso tramonto.</a:t>
            </a:r>
            <a:br>
              <a:rPr lang="it-IT" sz="3600" b="1" dirty="0">
                <a:latin typeface="Arial Black" pitchFamily="34" charset="0"/>
              </a:rPr>
            </a:br>
            <a:br>
              <a:rPr lang="it-IT" sz="3600" dirty="0">
                <a:latin typeface="Arial Black" pitchFamily="34" charset="0"/>
              </a:rPr>
            </a:br>
            <a:endParaRPr lang="it-IT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3568" y="332656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Anche tu sei mio fratello,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anche tu sei uguale a me,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non m'importa</a:t>
            </a:r>
          </a:p>
          <a:p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se sei rosso,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se sei giallo oppure nero: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hai le stesse mie mani,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sei un ragazzo come me.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endParaRPr lang="it-IT" sz="36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3568" y="332656"/>
            <a:ext cx="81369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Anche se non ti conosco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so che tu sei mio fratello,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lo stesso cielo è su di noi,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i miei giochi sono uguali ai tuoi.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L'acqua che tu bevi il giorno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nasce dalla stessa fonte.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In mezzo allo stesso vento,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vediamo lo stesso tramonto.</a:t>
            </a:r>
            <a:br>
              <a:rPr lang="it-IT" sz="3600" dirty="0">
                <a:latin typeface="Arial Black" pitchFamily="34" charset="0"/>
              </a:rPr>
            </a:br>
            <a:br>
              <a:rPr lang="it-IT" sz="3600" dirty="0">
                <a:latin typeface="Arial Black" pitchFamily="34" charset="0"/>
              </a:rPr>
            </a:br>
            <a:endParaRPr lang="it-IT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3568" y="332656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Anche tu sei mio fratello,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anche tu sei uguale a me,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non m'importa</a:t>
            </a:r>
          </a:p>
          <a:p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se sei rosso,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se sei giallo oppure nero: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hai le stesse mie mani,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  <a:t>sei un ragazzo come me.</a:t>
            </a: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it-IT" sz="3600" b="1" dirty="0">
                <a:solidFill>
                  <a:srgbClr val="FFFF00"/>
                </a:solidFill>
                <a:latin typeface="Arial Black" pitchFamily="34" charset="0"/>
              </a:rPr>
            </a:br>
            <a:endParaRPr lang="it-IT" sz="36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erdono_felicita_di_dio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3064794" cy="3036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magine 7" descr="perdono_felicita_di_dio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3448" y="121315"/>
            <a:ext cx="4666944" cy="6615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1560" y="188640"/>
            <a:ext cx="84249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 Signore, fa’ di me uno strumento della tua Pace: </a:t>
            </a:r>
            <a:br>
              <a:rPr lang="it-IT" sz="2400" b="1" dirty="0"/>
            </a:br>
            <a:r>
              <a:rPr lang="it-IT" sz="2400" b="1" dirty="0"/>
              <a:t>dove c’è odio, fa’ che io porti l'Amore;</a:t>
            </a:r>
            <a:br>
              <a:rPr lang="it-IT" sz="2400" b="1" dirty="0"/>
            </a:br>
            <a:r>
              <a:rPr lang="it-IT" sz="2400" b="1" dirty="0"/>
              <a:t>dove c’è offesa, fa’ che io porti il Perdono;</a:t>
            </a:r>
            <a:br>
              <a:rPr lang="it-IT" sz="2400" b="1" dirty="0"/>
            </a:br>
            <a:r>
              <a:rPr lang="it-IT" sz="2400" b="1" dirty="0"/>
              <a:t>dove c’è discordia, fa’ che io porti l'Unione;</a:t>
            </a:r>
            <a:br>
              <a:rPr lang="it-IT" sz="2400" b="1" dirty="0"/>
            </a:br>
            <a:r>
              <a:rPr lang="it-IT" sz="2400" b="1" dirty="0"/>
              <a:t>dove c’è dubbio, fa’ che io porti la Fede;</a:t>
            </a:r>
            <a:br>
              <a:rPr lang="it-IT" sz="2400" b="1" dirty="0"/>
            </a:br>
            <a:r>
              <a:rPr lang="it-IT" sz="2400" b="1" dirty="0"/>
              <a:t>dove c’è errore, fa’ che io porti la Verità;</a:t>
            </a:r>
            <a:br>
              <a:rPr lang="it-IT" sz="2400" b="1" dirty="0"/>
            </a:br>
            <a:r>
              <a:rPr lang="it-IT" sz="2400" b="1" dirty="0"/>
              <a:t>dove c’è disperazione, fa’ che io porti la Speranza; </a:t>
            </a:r>
            <a:br>
              <a:rPr lang="it-IT" sz="2400" b="1" dirty="0"/>
            </a:br>
            <a:r>
              <a:rPr lang="it-IT" sz="2400" b="1" dirty="0"/>
              <a:t>dove c’è tristezza, fa’ che io porti la Gioia;</a:t>
            </a:r>
            <a:br>
              <a:rPr lang="it-IT" sz="2400" b="1" dirty="0"/>
            </a:br>
            <a:r>
              <a:rPr lang="it-IT" sz="2400" b="1" dirty="0"/>
              <a:t>dove sono le tenebre, fa’ che io porti la Luce. </a:t>
            </a:r>
            <a:br>
              <a:rPr lang="it-IT" sz="2400" b="1" dirty="0"/>
            </a:br>
            <a:r>
              <a:rPr lang="it-IT" sz="2400" b="1" dirty="0"/>
              <a:t>O Maestro, fa ch'io non cerchi tanto: </a:t>
            </a:r>
            <a:br>
              <a:rPr lang="it-IT" sz="2400" b="1" dirty="0"/>
            </a:br>
            <a:r>
              <a:rPr lang="it-IT" sz="2400" b="1" dirty="0"/>
              <a:t>di essere consolato, quanto di consolare; </a:t>
            </a:r>
            <a:br>
              <a:rPr lang="it-IT" sz="2400" b="1" dirty="0"/>
            </a:br>
            <a:r>
              <a:rPr lang="it-IT" sz="2400" b="1" dirty="0"/>
              <a:t>di essere compreso, quanto di comprendere; </a:t>
            </a:r>
            <a:br>
              <a:rPr lang="it-IT" sz="2400" b="1" dirty="0"/>
            </a:br>
            <a:r>
              <a:rPr lang="it-IT" sz="2400" b="1" dirty="0"/>
              <a:t>di essere amato, quanto di amare. </a:t>
            </a:r>
            <a:br>
              <a:rPr lang="it-IT" sz="2400" b="1" dirty="0"/>
            </a:br>
            <a:r>
              <a:rPr lang="it-IT" sz="2400" b="1" dirty="0"/>
              <a:t>Poiché: dando, si riceve;</a:t>
            </a:r>
          </a:p>
          <a:p>
            <a:r>
              <a:rPr lang="it-IT" sz="2400" b="1" dirty="0"/>
              <a:t>perdonando, si è perdonati;</a:t>
            </a:r>
            <a:br>
              <a:rPr lang="it-IT" sz="2400" b="1" dirty="0"/>
            </a:br>
            <a:r>
              <a:rPr lang="it-IT" sz="2400" b="1" dirty="0"/>
              <a:t>morendo, si risuscita a Vita Eterna.</a:t>
            </a:r>
          </a:p>
          <a:p>
            <a:r>
              <a:rPr lang="it-IT" b="1" dirty="0"/>
              <a:t>                                                   S. Francesco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erdono_felicita_di_dio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3064794" cy="3036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magine 7" descr="perdono_felicita_di_dio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3448" y="121315"/>
            <a:ext cx="4666944" cy="6615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igliol Prodigo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960"/>
            <a:ext cx="9144000" cy="68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liol Prodig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437"/>
            <a:ext cx="9144000" cy="6609126"/>
          </a:xfrm>
          <a:prstGeom prst="rect">
            <a:avLst/>
          </a:prstGeom>
        </p:spPr>
      </p:pic>
      <p:pic>
        <p:nvPicPr>
          <p:cNvPr id="6" name="Immagine 5" descr="Figliol Prodig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437"/>
            <a:ext cx="9144000" cy="66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62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liol Prodi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73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35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188640"/>
            <a:ext cx="849694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Nel nome del </a:t>
            </a:r>
            <a:r>
              <a:rPr lang="it-IT" sz="3200" dirty="0" err="1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Padre…</a:t>
            </a:r>
            <a:r>
              <a:rPr lang="it-IT" sz="32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 </a:t>
            </a:r>
          </a:p>
          <a:p>
            <a:endParaRPr lang="it-IT" sz="3200" dirty="0">
              <a:solidFill>
                <a:srgbClr val="FFFF00"/>
              </a:solidFill>
              <a:latin typeface="Comic Sans MS" pitchFamily="66" charset="0"/>
              <a:ea typeface="Adobe Gothic Std B" pitchFamily="34" charset="-128"/>
            </a:endParaRPr>
          </a:p>
          <a:p>
            <a:endParaRPr lang="it-IT" sz="3200" dirty="0">
              <a:solidFill>
                <a:srgbClr val="FFFF00"/>
              </a:solidFill>
              <a:latin typeface="Comic Sans MS" pitchFamily="66" charset="0"/>
              <a:ea typeface="Adobe Gothic Std B" pitchFamily="34" charset="-128"/>
            </a:endParaRPr>
          </a:p>
          <a:p>
            <a:r>
              <a:rPr lang="it-IT" sz="3200" dirty="0">
                <a:solidFill>
                  <a:prstClr val="white"/>
                </a:solidFill>
                <a:latin typeface="Comic Sans MS" pitchFamily="66" charset="0"/>
                <a:ea typeface="Adobe Gothic Std B" pitchFamily="34" charset="-128"/>
              </a:rPr>
              <a:t>Preghiamo: </a:t>
            </a:r>
          </a:p>
          <a:p>
            <a:r>
              <a:rPr lang="it-IT" sz="32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O Dio nostro Padre, che sei sempre buono nel perdonare, donami il tuo Spirito Santo, perché io possa riconoscere i miei peccati </a:t>
            </a:r>
          </a:p>
          <a:p>
            <a:r>
              <a:rPr lang="it-IT" sz="32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e confessarli con umiltà. </a:t>
            </a:r>
          </a:p>
          <a:p>
            <a:r>
              <a:rPr lang="it-IT" sz="3200" dirty="0">
                <a:solidFill>
                  <a:srgbClr val="FFFF00"/>
                </a:solidFill>
                <a:latin typeface="Comic Sans MS" pitchFamily="66" charset="0"/>
                <a:ea typeface="Adobe Gothic Std B" pitchFamily="34" charset="-128"/>
              </a:rPr>
              <a:t>Perdonami se qualche volta mi arrendo al peccato e donami un cuore grande per servirti come tu vuoi nella gioia e nella pace. Amen.  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endParaRPr lang="it-IT" dirty="0">
              <a:solidFill>
                <a:prstClr val="white"/>
              </a:solidFill>
            </a:endParaRPr>
          </a:p>
          <a:p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95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igliol Prodig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426" y="0"/>
            <a:ext cx="8773148" cy="6858000"/>
          </a:xfrm>
          <a:prstGeom prst="rect">
            <a:avLst/>
          </a:prstGeom>
        </p:spPr>
      </p:pic>
      <p:pic>
        <p:nvPicPr>
          <p:cNvPr id="8" name="Immagine 7" descr="Figliol Prodigo 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26" y="0"/>
            <a:ext cx="8773148" cy="6858000"/>
          </a:xfrm>
          <a:prstGeom prst="rect">
            <a:avLst/>
          </a:prstGeom>
        </p:spPr>
      </p:pic>
      <p:pic>
        <p:nvPicPr>
          <p:cNvPr id="9" name="Immagine 8" descr="Figliol Prodigo 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426" y="0"/>
            <a:ext cx="8773148" cy="6858000"/>
          </a:xfrm>
          <a:prstGeom prst="rect">
            <a:avLst/>
          </a:prstGeom>
        </p:spPr>
      </p:pic>
      <p:pic>
        <p:nvPicPr>
          <p:cNvPr id="10" name="Immagine 9" descr="Figliol Prodigo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853" y="0"/>
            <a:ext cx="8938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31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liol Prodigo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983"/>
            <a:ext cx="9144000" cy="66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49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liol Prodigo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351"/>
            <a:ext cx="9144000" cy="65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9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Figliol Prodigo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-68818"/>
            <a:ext cx="4896544" cy="69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9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sa_e_bene_cosa_e_ma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6632" y="116632"/>
            <a:ext cx="11679944" cy="6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erdono_felicita_di_dio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89" y="260648"/>
            <a:ext cx="9037422" cy="63367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04048" y="836712"/>
            <a:ext cx="3528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68007F">
                    <a:lumMod val="75000"/>
                  </a:srgbClr>
                </a:solidFill>
                <a:latin typeface="Arial Black" pitchFamily="34" charset="0"/>
              </a:rPr>
              <a:t>Zaccheo</a:t>
            </a:r>
            <a:r>
              <a:rPr lang="it-IT" sz="3200" b="1" dirty="0">
                <a:solidFill>
                  <a:srgbClr val="68007F">
                    <a:lumMod val="75000"/>
                  </a:srgbClr>
                </a:solidFill>
                <a:latin typeface="Arial Black" pitchFamily="34" charset="0"/>
              </a:rPr>
              <a:t>, scendi.</a:t>
            </a:r>
          </a:p>
          <a:p>
            <a:r>
              <a:rPr lang="it-IT" sz="3200" b="1" dirty="0">
                <a:solidFill>
                  <a:srgbClr val="68007F">
                    <a:lumMod val="75000"/>
                  </a:srgbClr>
                </a:solidFill>
                <a:latin typeface="Arial Black" pitchFamily="34" charset="0"/>
              </a:rPr>
              <a:t>Vengo</a:t>
            </a:r>
          </a:p>
          <a:p>
            <a:r>
              <a:rPr lang="it-IT" sz="3200" b="1" dirty="0">
                <a:solidFill>
                  <a:srgbClr val="68007F">
                    <a:lumMod val="75000"/>
                  </a:srgbClr>
                </a:solidFill>
                <a:latin typeface="Arial Black" pitchFamily="34" charset="0"/>
              </a:rPr>
              <a:t>a casa tua.</a:t>
            </a:r>
          </a:p>
        </p:txBody>
      </p:sp>
    </p:spTree>
    <p:extLst>
      <p:ext uri="{BB962C8B-B14F-4D97-AF65-F5344CB8AC3E}">
        <p14:creationId xmlns:p14="http://schemas.microsoft.com/office/powerpoint/2010/main" val="3414413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erdono_felicita_di_dio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6336704" cy="67543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CasellaDiTesto 3"/>
          <p:cNvSpPr txBox="1"/>
          <p:nvPr/>
        </p:nvSpPr>
        <p:spPr>
          <a:xfrm>
            <a:off x="5652120" y="692696"/>
            <a:ext cx="31683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Ti sono perdonati</a:t>
            </a:r>
          </a:p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i tuoi peccati.</a:t>
            </a:r>
          </a:p>
          <a:p>
            <a:endParaRPr lang="it-IT" sz="3200" b="1" dirty="0">
              <a:solidFill>
                <a:prstClr val="white"/>
              </a:solidFill>
              <a:latin typeface="Arial Black" pitchFamily="34" charset="0"/>
            </a:endParaRPr>
          </a:p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Alzati</a:t>
            </a:r>
          </a:p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e cammina.</a:t>
            </a:r>
          </a:p>
        </p:txBody>
      </p:sp>
    </p:spTree>
    <p:extLst>
      <p:ext uri="{BB962C8B-B14F-4D97-AF65-F5344CB8AC3E}">
        <p14:creationId xmlns:p14="http://schemas.microsoft.com/office/powerpoint/2010/main" val="329605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erdono_felicita_di_dio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6768752" cy="670728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75656" y="1340768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Il Padre</a:t>
            </a:r>
          </a:p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lo vide.</a:t>
            </a:r>
          </a:p>
          <a:p>
            <a:endParaRPr lang="it-IT" sz="3200" b="1" dirty="0">
              <a:solidFill>
                <a:prstClr val="white"/>
              </a:solidFill>
              <a:latin typeface="Arial Black" pitchFamily="34" charset="0"/>
            </a:endParaRPr>
          </a:p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Commosso</a:t>
            </a:r>
          </a:p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gli corse incontro</a:t>
            </a:r>
          </a:p>
          <a:p>
            <a:r>
              <a:rPr lang="it-IT" sz="3200" b="1" dirty="0">
                <a:solidFill>
                  <a:prstClr val="white"/>
                </a:solidFill>
                <a:latin typeface="Arial Black" pitchFamily="34" charset="0"/>
              </a:rPr>
              <a:t>e lo baciò.</a:t>
            </a:r>
          </a:p>
        </p:txBody>
      </p:sp>
    </p:spTree>
    <p:extLst>
      <p:ext uri="{BB962C8B-B14F-4D97-AF65-F5344CB8AC3E}">
        <p14:creationId xmlns:p14="http://schemas.microsoft.com/office/powerpoint/2010/main" val="564023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745</TotalTime>
  <Words>1626</Words>
  <Application>Microsoft Office PowerPoint</Application>
  <PresentationFormat>Presentazione su schermo (4:3)</PresentationFormat>
  <Paragraphs>172</Paragraphs>
  <Slides>53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53</vt:i4>
      </vt:variant>
    </vt:vector>
  </HeadingPairs>
  <TitlesOfParts>
    <vt:vector size="65" baseType="lpstr">
      <vt:lpstr>Consolas</vt:lpstr>
      <vt:lpstr>Wingdings</vt:lpstr>
      <vt:lpstr>Wingdings 3</vt:lpstr>
      <vt:lpstr>Corbel</vt:lpstr>
      <vt:lpstr>Century Gothic</vt:lpstr>
      <vt:lpstr>Comic Sans MS</vt:lpstr>
      <vt:lpstr>Adobe Gothic Std B</vt:lpstr>
      <vt:lpstr>Arial Black</vt:lpstr>
      <vt:lpstr>Verdana</vt:lpstr>
      <vt:lpstr>Wingdings 2</vt:lpstr>
      <vt:lpstr>Verve</vt:lpstr>
      <vt:lpstr>Metro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</dc:creator>
  <cp:lastModifiedBy>Andrea Ferrari</cp:lastModifiedBy>
  <cp:revision>62</cp:revision>
  <dcterms:created xsi:type="dcterms:W3CDTF">2011-11-18T09:05:18Z</dcterms:created>
  <dcterms:modified xsi:type="dcterms:W3CDTF">2021-05-24T14:56:39Z</dcterms:modified>
</cp:coreProperties>
</file>