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8" r:id="rId1"/>
  </p:sldMasterIdLst>
  <p:notesMasterIdLst>
    <p:notesMasterId r:id="rId81"/>
  </p:notesMasterIdLst>
  <p:sldIdLst>
    <p:sldId id="257" r:id="rId2"/>
    <p:sldId id="256" r:id="rId3"/>
    <p:sldId id="284" r:id="rId4"/>
    <p:sldId id="34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9B5"/>
    <a:srgbClr val="C2E6FC"/>
    <a:srgbClr val="C7E1C8"/>
    <a:srgbClr val="E10811"/>
    <a:srgbClr val="039FE2"/>
    <a:srgbClr val="00983D"/>
    <a:srgbClr val="E60513"/>
    <a:srgbClr val="E20615"/>
    <a:srgbClr val="00983E"/>
    <a:srgbClr val="E00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591" autoAdjust="0"/>
  </p:normalViewPr>
  <p:slideViewPr>
    <p:cSldViewPr>
      <p:cViewPr varScale="1">
        <p:scale>
          <a:sx n="82" d="100"/>
          <a:sy n="82" d="100"/>
        </p:scale>
        <p:origin x="143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D1DC4-6763-48C5-A50D-0B179726538E}" type="datetimeFigureOut">
              <a:rPr lang="it-IT" smtClean="0"/>
              <a:t>21/02/2021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994A1-D09C-4128-83EC-F710F175C0D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838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94A1-D09C-4128-83EC-F710F175C0D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95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87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28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0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56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14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6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4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83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10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82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21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087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4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95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24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54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23DD31E-9736-466E-AA2F-2DA883C2AB63}" type="datetimeFigureOut">
              <a:rPr lang="it-IT" smtClean="0"/>
              <a:pPr/>
              <a:t>21/02/2021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797217D-CB3E-4277-BBB4-18C314FB10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7734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61.xml"/><Relationship Id="rId4" Type="http://schemas.openxmlformats.org/officeDocument/2006/relationships/image" Target="../media/image14.jpeg"/><Relationship Id="rId9" Type="http://schemas.openxmlformats.org/officeDocument/2006/relationships/slide" Target="slide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5.jpeg"/><Relationship Id="rId9" Type="http://schemas.openxmlformats.org/officeDocument/2006/relationships/slide" Target="slide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6.jpeg"/><Relationship Id="rId9" Type="http://schemas.openxmlformats.org/officeDocument/2006/relationships/slide" Target="slide6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7.jpeg"/><Relationship Id="rId9" Type="http://schemas.openxmlformats.org/officeDocument/2006/relationships/slide" Target="slide6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8.jpeg"/><Relationship Id="rId9" Type="http://schemas.openxmlformats.org/officeDocument/2006/relationships/slide" Target="slide6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9.jpeg"/><Relationship Id="rId9" Type="http://schemas.openxmlformats.org/officeDocument/2006/relationships/slide" Target="slide6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67.xml"/><Relationship Id="rId4" Type="http://schemas.openxmlformats.org/officeDocument/2006/relationships/image" Target="../media/image20.jpeg"/><Relationship Id="rId9" Type="http://schemas.openxmlformats.org/officeDocument/2006/relationships/slide" Target="slide4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68.xml"/><Relationship Id="rId4" Type="http://schemas.openxmlformats.org/officeDocument/2006/relationships/image" Target="../media/image21.jpeg"/><Relationship Id="rId9" Type="http://schemas.openxmlformats.org/officeDocument/2006/relationships/slide" Target="slide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69.xml"/><Relationship Id="rId4" Type="http://schemas.openxmlformats.org/officeDocument/2006/relationships/image" Target="../media/image22.jpeg"/><Relationship Id="rId9" Type="http://schemas.openxmlformats.org/officeDocument/2006/relationships/slide" Target="slide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23.jpeg"/><Relationship Id="rId9" Type="http://schemas.openxmlformats.org/officeDocument/2006/relationships/slide" Target="slide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18" Type="http://schemas.openxmlformats.org/officeDocument/2006/relationships/slide" Target="slide20.xml"/><Relationship Id="rId3" Type="http://schemas.openxmlformats.org/officeDocument/2006/relationships/slide" Target="slide11.xml"/><Relationship Id="rId21" Type="http://schemas.openxmlformats.org/officeDocument/2006/relationships/slide" Target="slide24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19.xml"/><Relationship Id="rId25" Type="http://schemas.openxmlformats.org/officeDocument/2006/relationships/slide" Target="slide28.xml"/><Relationship Id="rId2" Type="http://schemas.openxmlformats.org/officeDocument/2006/relationships/slide" Target="slide5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24" Type="http://schemas.openxmlformats.org/officeDocument/2006/relationships/slide" Target="slide27.xml"/><Relationship Id="rId5" Type="http://schemas.openxmlformats.org/officeDocument/2006/relationships/slide" Target="slide23.xml"/><Relationship Id="rId15" Type="http://schemas.openxmlformats.org/officeDocument/2006/relationships/slide" Target="slide16.xml"/><Relationship Id="rId23" Type="http://schemas.openxmlformats.org/officeDocument/2006/relationships/slide" Target="slide26.xml"/><Relationship Id="rId10" Type="http://schemas.openxmlformats.org/officeDocument/2006/relationships/slide" Target="slide10.xml"/><Relationship Id="rId19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slide" Target="slide9.xml"/><Relationship Id="rId14" Type="http://schemas.openxmlformats.org/officeDocument/2006/relationships/slide" Target="slide15.xml"/><Relationship Id="rId22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24.jpeg"/><Relationship Id="rId9" Type="http://schemas.openxmlformats.org/officeDocument/2006/relationships/slide" Target="slide7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72.xml"/><Relationship Id="rId4" Type="http://schemas.openxmlformats.org/officeDocument/2006/relationships/image" Target="../media/image25.jpeg"/><Relationship Id="rId9" Type="http://schemas.openxmlformats.org/officeDocument/2006/relationships/slide" Target="slide4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73.xml"/><Relationship Id="rId4" Type="http://schemas.openxmlformats.org/officeDocument/2006/relationships/image" Target="../media/image26.jpeg"/><Relationship Id="rId9" Type="http://schemas.openxmlformats.org/officeDocument/2006/relationships/slide" Target="slide4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slide" Target="slide3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slide" Target="slide74.xml"/><Relationship Id="rId4" Type="http://schemas.openxmlformats.org/officeDocument/2006/relationships/image" Target="../media/image27.jpeg"/><Relationship Id="rId9" Type="http://schemas.openxmlformats.org/officeDocument/2006/relationships/slide" Target="slide5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28.jpeg"/><Relationship Id="rId9" Type="http://schemas.openxmlformats.org/officeDocument/2006/relationships/slide" Target="slide7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slide" Target="slide29.xml"/><Relationship Id="rId11" Type="http://schemas.openxmlformats.org/officeDocument/2006/relationships/image" Target="../media/image30.png"/><Relationship Id="rId5" Type="http://schemas.openxmlformats.org/officeDocument/2006/relationships/slide" Target="slide2.xml"/><Relationship Id="rId10" Type="http://schemas.openxmlformats.org/officeDocument/2006/relationships/slide" Target="slide76.xml"/><Relationship Id="rId4" Type="http://schemas.openxmlformats.org/officeDocument/2006/relationships/image" Target="../media/image29.jpeg"/><Relationship Id="rId9" Type="http://schemas.openxmlformats.org/officeDocument/2006/relationships/slide" Target="slide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slide" Target="slide29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slide" Target="slide7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0.xml"/><Relationship Id="rId12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slide" Target="slide29.xml"/><Relationship Id="rId11" Type="http://schemas.openxmlformats.org/officeDocument/2006/relationships/image" Target="../media/image34.png"/><Relationship Id="rId5" Type="http://schemas.openxmlformats.org/officeDocument/2006/relationships/slide" Target="slide2.xml"/><Relationship Id="rId10" Type="http://schemas.openxmlformats.org/officeDocument/2006/relationships/slide" Target="slide78.xml"/><Relationship Id="rId4" Type="http://schemas.openxmlformats.org/officeDocument/2006/relationships/image" Target="../media/image33.jpeg"/><Relationship Id="rId9" Type="http://schemas.openxmlformats.org/officeDocument/2006/relationships/slide" Target="slide5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30.xml"/><Relationship Id="rId11" Type="http://schemas.openxmlformats.org/officeDocument/2006/relationships/image" Target="../media/image4.png"/><Relationship Id="rId5" Type="http://schemas.openxmlformats.org/officeDocument/2006/relationships/slide" Target="slide2.xml"/><Relationship Id="rId10" Type="http://schemas.openxmlformats.org/officeDocument/2006/relationships/slide" Target="slide79.xml"/><Relationship Id="rId4" Type="http://schemas.openxmlformats.org/officeDocument/2006/relationships/image" Target="../media/image35.jpeg"/><Relationship Id="rId9" Type="http://schemas.openxmlformats.org/officeDocument/2006/relationships/slide" Target="slide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7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" Target="slide30.xml"/><Relationship Id="rId5" Type="http://schemas.openxmlformats.org/officeDocument/2006/relationships/image" Target="../media/image4.png"/><Relationship Id="rId10" Type="http://schemas.openxmlformats.org/officeDocument/2006/relationships/slide" Target="slide4.xml"/><Relationship Id="rId4" Type="http://schemas.openxmlformats.org/officeDocument/2006/relationships/slide" Target="slide54.xm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0.xml"/><Relationship Id="rId11" Type="http://schemas.openxmlformats.org/officeDocument/2006/relationships/image" Target="../media/image7.png"/><Relationship Id="rId5" Type="http://schemas.openxmlformats.org/officeDocument/2006/relationships/slide" Target="slide29.xml"/><Relationship Id="rId10" Type="http://schemas.openxmlformats.org/officeDocument/2006/relationships/slide" Target="slide56.xml"/><Relationship Id="rId4" Type="http://schemas.openxmlformats.org/officeDocument/2006/relationships/image" Target="../media/image6.jpeg"/><Relationship Id="rId9" Type="http://schemas.openxmlformats.org/officeDocument/2006/relationships/slide" Target="slide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30.xml"/><Relationship Id="rId11" Type="http://schemas.openxmlformats.org/officeDocument/2006/relationships/image" Target="../media/image9.png"/><Relationship Id="rId5" Type="http://schemas.openxmlformats.org/officeDocument/2006/relationships/slide" Target="slide2.xml"/><Relationship Id="rId10" Type="http://schemas.openxmlformats.org/officeDocument/2006/relationships/slide" Target="slide57.xml"/><Relationship Id="rId4" Type="http://schemas.openxmlformats.org/officeDocument/2006/relationships/image" Target="../media/image8.jpeg"/><Relationship Id="rId9" Type="http://schemas.openxmlformats.org/officeDocument/2006/relationships/slide" Target="slide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Layout" Target="../slideLayouts/slideLayout1.xml"/><Relationship Id="rId7" Type="http://schemas.openxmlformats.org/officeDocument/2006/relationships/slide" Target="slide31.xml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2.xml"/><Relationship Id="rId11" Type="http://schemas.openxmlformats.org/officeDocument/2006/relationships/image" Target="../media/image2.png"/><Relationship Id="rId5" Type="http://schemas.openxmlformats.org/officeDocument/2006/relationships/slide" Target="slide29.xml"/><Relationship Id="rId10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slide" Target="slide5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slide" Target="slide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9.xml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3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openxmlformats.org/officeDocument/2006/relationships/slide" Target="slide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a gesù.jpg"/>
          <p:cNvPicPr>
            <a:picLocks noChangeAspect="1"/>
          </p:cNvPicPr>
          <p:nvPr/>
        </p:nvPicPr>
        <p:blipFill rotWithShape="1">
          <a:blip r:embed="rId3"/>
          <a:srcRect t="1" b="-556"/>
          <a:stretch/>
        </p:blipFill>
        <p:spPr>
          <a:xfrm rot="20987273">
            <a:off x="403649" y="1699700"/>
            <a:ext cx="3383066" cy="489923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3275477" y="1586647"/>
            <a:ext cx="5473366" cy="3554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500" b="1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GLI</a:t>
            </a:r>
          </a:p>
          <a:p>
            <a:pPr algn="ctr"/>
            <a:r>
              <a:rPr lang="it-IT" sz="7500" b="1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INCONTRI </a:t>
            </a:r>
          </a:p>
          <a:p>
            <a:pPr algn="ctr"/>
            <a:r>
              <a:rPr lang="it-IT" sz="7500" b="1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DI GESÙ</a:t>
            </a:r>
          </a:p>
        </p:txBody>
      </p:sp>
      <p:sp>
        <p:nvSpPr>
          <p:cNvPr id="6" name="Freccia a destra con strisce 5">
            <a:hlinkClick r:id="rId4" action="ppaction://hlinksldjump"/>
          </p:cNvPr>
          <p:cNvSpPr/>
          <p:nvPr/>
        </p:nvSpPr>
        <p:spPr>
          <a:xfrm>
            <a:off x="4860032" y="4806735"/>
            <a:ext cx="2714644" cy="1000132"/>
          </a:xfrm>
          <a:prstGeom prst="stripedRightArrow">
            <a:avLst>
              <a:gd name="adj1" fmla="val 57841"/>
              <a:gd name="adj2" fmla="val 5631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>
            <a:hlinkClick r:id="rId4" action="ppaction://hlinksldjump"/>
          </p:cNvPr>
          <p:cNvSpPr txBox="1"/>
          <p:nvPr/>
        </p:nvSpPr>
        <p:spPr>
          <a:xfrm>
            <a:off x="5074346" y="5092487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2060"/>
                </a:solidFill>
              </a:rPr>
              <a:t>ISTRUZIONI</a:t>
            </a:r>
            <a:endParaRPr lang="it-IT" sz="2000" b="1" dirty="0">
              <a:solidFill>
                <a:srgbClr val="00206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0" y="5794562"/>
            <a:ext cx="1139838" cy="87828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55" y="231174"/>
            <a:ext cx="2782662" cy="106628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6358" y="271071"/>
            <a:ext cx="5815802" cy="101566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it-IT" sz="6000" spc="-150" dirty="0">
                <a:ln w="19050" cmpd="dbl">
                  <a:solidFill>
                    <a:schemeClr val="bg1"/>
                  </a:solidFill>
                  <a:prstDash val="solid"/>
                  <a:miter lim="800000"/>
                </a:ln>
                <a:gradFill>
                  <a:gsLst>
                    <a:gs pos="59000">
                      <a:srgbClr val="FFCB00"/>
                    </a:gs>
                    <a:gs pos="83000">
                      <a:srgbClr val="FF1F00"/>
                    </a:gs>
                    <a:gs pos="19000">
                      <a:srgbClr val="FF1300"/>
                    </a:gs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zuka Gothic Pro H" panose="020B0800000000000000" pitchFamily="34" charset="-128"/>
                <a:ea typeface="Kozuka Gothic Pro H" panose="020B0800000000000000" pitchFamily="34" charset="-128"/>
              </a:rPr>
              <a:t>Giochiamo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0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86050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786050" y="485776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86050" y="642939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786050" y="400050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786050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786050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8" action="ppaction://hlinksldjump" highlightClick="1"/>
          </p:cNvPr>
          <p:cNvSpPr/>
          <p:nvPr/>
        </p:nvSpPr>
        <p:spPr>
          <a:xfrm>
            <a:off x="2786050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8" action="ppaction://hlinksldjump" highlightClick="1"/>
          </p:cNvPr>
          <p:cNvSpPr/>
          <p:nvPr/>
        </p:nvSpPr>
        <p:spPr>
          <a:xfrm>
            <a:off x="2786050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8" action="ppaction://hlinksldjump" highlightClick="1"/>
          </p:cNvPr>
          <p:cNvSpPr/>
          <p:nvPr/>
        </p:nvSpPr>
        <p:spPr>
          <a:xfrm>
            <a:off x="2786050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Informazioni 12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er 13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apostol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348" y="3000372"/>
            <a:ext cx="720000" cy="72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550" y="0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8605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8605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8605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centurio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472" y="3000372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rte_Bianca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0"/>
            <a:ext cx="4761902" cy="6858000"/>
          </a:xfrm>
          <a:prstGeom prst="rect">
            <a:avLst/>
          </a:prstGeom>
        </p:spPr>
      </p:pic>
      <p:sp>
        <p:nvSpPr>
          <p:cNvPr id="5" name="Pagina iniziale 4">
            <a:hlinkClick r:id="rId5" action="ppaction://hlinksldjump" highlightClick="1"/>
          </p:cNvPr>
          <p:cNvSpPr/>
          <p:nvPr/>
        </p:nvSpPr>
        <p:spPr>
          <a:xfrm>
            <a:off x="7715272" y="5429264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773510" y="5857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7" action="ppaction://hlinksldjump" highlightClick="1"/>
          </p:cNvPr>
          <p:cNvSpPr/>
          <p:nvPr/>
        </p:nvSpPr>
        <p:spPr>
          <a:xfrm>
            <a:off x="277351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7" action="ppaction://hlinksldjump" highlightClick="1"/>
          </p:cNvPr>
          <p:cNvSpPr/>
          <p:nvPr/>
        </p:nvSpPr>
        <p:spPr>
          <a:xfrm>
            <a:off x="277351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Informazioni 8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Per 9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vedovana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662" y="3143248"/>
            <a:ext cx="720000" cy="7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857488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857488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857488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peccatric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24" y="3071810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-1"/>
            <a:ext cx="4761903" cy="6858001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8605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8605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8605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giair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348" y="3071810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rte_Bianca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-1"/>
            <a:ext cx="4761903" cy="6858001"/>
          </a:xfrm>
          <a:prstGeom prst="rect">
            <a:avLst/>
          </a:prstGeom>
        </p:spPr>
      </p:pic>
      <p:sp>
        <p:nvSpPr>
          <p:cNvPr id="5" name="Pagina iniziale 4">
            <a:hlinkClick r:id="rId5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917526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7" action="ppaction://hlinksldjump" highlightClick="1"/>
          </p:cNvPr>
          <p:cNvSpPr/>
          <p:nvPr/>
        </p:nvSpPr>
        <p:spPr>
          <a:xfrm>
            <a:off x="2917526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7" action="ppaction://hlinksldjump" highlightClick="1"/>
          </p:cNvPr>
          <p:cNvSpPr/>
          <p:nvPr/>
        </p:nvSpPr>
        <p:spPr>
          <a:xfrm>
            <a:off x="2917526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Informazioni 8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Per 9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nazaren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24" y="2857496"/>
            <a:ext cx="720000" cy="72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arte_Bianca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3" y="0"/>
            <a:ext cx="4761903" cy="6858000"/>
          </a:xfrm>
          <a:prstGeom prst="rect">
            <a:avLst/>
          </a:prstGeom>
        </p:spPr>
      </p:pic>
      <p:sp>
        <p:nvSpPr>
          <p:cNvPr id="4" name="Pagina iniziale 3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928926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928926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928926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928926" y="535782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928926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8" action="ppaction://hlinksldjump" highlightClick="1"/>
          </p:cNvPr>
          <p:cNvSpPr/>
          <p:nvPr/>
        </p:nvSpPr>
        <p:spPr>
          <a:xfrm>
            <a:off x="2928926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Informazioni 10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Per 11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foll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5786" y="3143248"/>
            <a:ext cx="720000" cy="720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918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429264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86050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86050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8" action="ppaction://hlinksldjump" highlightClick="1"/>
          </p:cNvPr>
          <p:cNvSpPr/>
          <p:nvPr/>
        </p:nvSpPr>
        <p:spPr>
          <a:xfrm>
            <a:off x="2786050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786050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786050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786050" y="557214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farise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348" y="3000372"/>
            <a:ext cx="720000" cy="7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112" y="-1"/>
            <a:ext cx="4761903" cy="6858001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715016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14612" y="464344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714612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14612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714612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714612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714612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8" action="ppaction://hlinksldjump" highlightClick="1"/>
          </p:cNvPr>
          <p:cNvSpPr/>
          <p:nvPr/>
        </p:nvSpPr>
        <p:spPr>
          <a:xfrm>
            <a:off x="2714612" y="550070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8" action="ppaction://hlinksldjump" highlightClick="1"/>
          </p:cNvPr>
          <p:cNvSpPr/>
          <p:nvPr/>
        </p:nvSpPr>
        <p:spPr>
          <a:xfrm>
            <a:off x="2714612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8" action="ppaction://hlinksldjump" highlightClick="1"/>
          </p:cNvPr>
          <p:cNvSpPr/>
          <p:nvPr/>
        </p:nvSpPr>
        <p:spPr>
          <a:xfrm>
            <a:off x="2714612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Informazioni 12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er 13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bambin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2910" y="2928934"/>
            <a:ext cx="720000" cy="72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-1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14612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14612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14612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canane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348" y="3143248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aglia singolo angolo rettangolo 2">
            <a:hlinkClick r:id="rId2" action="ppaction://hlinksldjump"/>
          </p:cNvPr>
          <p:cNvSpPr/>
          <p:nvPr/>
        </p:nvSpPr>
        <p:spPr>
          <a:xfrm>
            <a:off x="857224" y="1024618"/>
            <a:ext cx="928694" cy="1143008"/>
          </a:xfrm>
          <a:prstGeom prst="snip1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Ritaglia singolo angolo rettangolo 9">
            <a:hlinkClick r:id="rId3" action="ppaction://hlinksldjump"/>
          </p:cNvPr>
          <p:cNvSpPr/>
          <p:nvPr/>
        </p:nvSpPr>
        <p:spPr>
          <a:xfrm>
            <a:off x="857224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7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1" name="Ritaglia singolo angolo rettangolo 10">
            <a:hlinkClick r:id="rId4" action="ppaction://hlinksldjump"/>
          </p:cNvPr>
          <p:cNvSpPr/>
          <p:nvPr/>
        </p:nvSpPr>
        <p:spPr>
          <a:xfrm>
            <a:off x="857224" y="388213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13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2" name="Ritaglia singolo angolo rettangolo 11">
            <a:hlinkClick r:id="rId5" action="ppaction://hlinksldjump"/>
          </p:cNvPr>
          <p:cNvSpPr/>
          <p:nvPr/>
        </p:nvSpPr>
        <p:spPr>
          <a:xfrm>
            <a:off x="857224" y="5382336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19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3" name="Ritaglia singolo angolo rettangolo 12">
            <a:hlinkClick r:id="rId6" action="ppaction://hlinksldjump"/>
          </p:cNvPr>
          <p:cNvSpPr/>
          <p:nvPr/>
        </p:nvSpPr>
        <p:spPr>
          <a:xfrm>
            <a:off x="2143108" y="1024618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4" name="Ritaglia singolo angolo rettangolo 13">
            <a:hlinkClick r:id="rId7" action="ppaction://hlinksldjump"/>
          </p:cNvPr>
          <p:cNvSpPr/>
          <p:nvPr/>
        </p:nvSpPr>
        <p:spPr>
          <a:xfrm>
            <a:off x="3500430" y="102461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3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5" name="Ritaglia singolo angolo rettangolo 14">
            <a:hlinkClick r:id="rId8" action="ppaction://hlinksldjump"/>
          </p:cNvPr>
          <p:cNvSpPr/>
          <p:nvPr/>
        </p:nvSpPr>
        <p:spPr>
          <a:xfrm>
            <a:off x="4857752" y="102461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4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6" name="Ritaglia singolo angolo rettangolo 15">
            <a:hlinkClick r:id="rId9" action="ppaction://hlinksldjump"/>
          </p:cNvPr>
          <p:cNvSpPr/>
          <p:nvPr/>
        </p:nvSpPr>
        <p:spPr>
          <a:xfrm>
            <a:off x="6143636" y="102461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5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7" name="Ritaglia singolo angolo rettangolo 16">
            <a:hlinkClick r:id="rId10" action="ppaction://hlinksldjump"/>
          </p:cNvPr>
          <p:cNvSpPr/>
          <p:nvPr/>
        </p:nvSpPr>
        <p:spPr>
          <a:xfrm>
            <a:off x="7429520" y="1024618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6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8" name="Ritaglia singolo angolo rettangolo 17">
            <a:hlinkClick r:id="rId11" action="ppaction://hlinksldjump"/>
          </p:cNvPr>
          <p:cNvSpPr/>
          <p:nvPr/>
        </p:nvSpPr>
        <p:spPr>
          <a:xfrm>
            <a:off x="2143108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8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9" name="Ritaglia singolo angolo rettangolo 18">
            <a:hlinkClick r:id="rId12" action="ppaction://hlinksldjump"/>
          </p:cNvPr>
          <p:cNvSpPr/>
          <p:nvPr/>
        </p:nvSpPr>
        <p:spPr>
          <a:xfrm>
            <a:off x="3500430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9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0" name="Ritaglia singolo angolo rettangolo 19">
            <a:hlinkClick r:id="rId13" action="ppaction://hlinksldjump"/>
          </p:cNvPr>
          <p:cNvSpPr/>
          <p:nvPr/>
        </p:nvSpPr>
        <p:spPr>
          <a:xfrm>
            <a:off x="4857752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10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1" name="Ritaglia singolo angolo rettangolo 20">
            <a:hlinkClick r:id="rId14" action="ppaction://hlinksldjump"/>
          </p:cNvPr>
          <p:cNvSpPr/>
          <p:nvPr/>
        </p:nvSpPr>
        <p:spPr>
          <a:xfrm>
            <a:off x="6143636" y="245337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11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2" name="Ritaglia singolo angolo rettangolo 21">
            <a:hlinkClick r:id="rId15" action="ppaction://hlinksldjump"/>
          </p:cNvPr>
          <p:cNvSpPr/>
          <p:nvPr/>
        </p:nvSpPr>
        <p:spPr>
          <a:xfrm>
            <a:off x="7429520" y="245337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12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3" name="Ritaglia singolo angolo rettangolo 22">
            <a:hlinkClick r:id="rId16" action="ppaction://hlinksldjump"/>
          </p:cNvPr>
          <p:cNvSpPr/>
          <p:nvPr/>
        </p:nvSpPr>
        <p:spPr>
          <a:xfrm>
            <a:off x="2143108" y="3882138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14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4" name="Ritaglia singolo angolo rettangolo 23">
            <a:hlinkClick r:id="rId17" action="ppaction://hlinksldjump"/>
          </p:cNvPr>
          <p:cNvSpPr/>
          <p:nvPr/>
        </p:nvSpPr>
        <p:spPr>
          <a:xfrm>
            <a:off x="3500430" y="388213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15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5" name="Ritaglia singolo angolo rettangolo 24">
            <a:hlinkClick r:id="rId18" action="ppaction://hlinksldjump"/>
          </p:cNvPr>
          <p:cNvSpPr/>
          <p:nvPr/>
        </p:nvSpPr>
        <p:spPr>
          <a:xfrm>
            <a:off x="4857752" y="3882138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16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6" name="Ritaglia singolo angolo rettangolo 25">
            <a:hlinkClick r:id="rId19" action="ppaction://hlinksldjump"/>
          </p:cNvPr>
          <p:cNvSpPr/>
          <p:nvPr/>
        </p:nvSpPr>
        <p:spPr>
          <a:xfrm>
            <a:off x="6143636" y="388213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17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7" name="Ritaglia singolo angolo rettangolo 26">
            <a:hlinkClick r:id="rId20" action="ppaction://hlinksldjump"/>
          </p:cNvPr>
          <p:cNvSpPr/>
          <p:nvPr/>
        </p:nvSpPr>
        <p:spPr>
          <a:xfrm>
            <a:off x="7429520" y="3882138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18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8" name="Ritaglia singolo angolo rettangolo 27">
            <a:hlinkClick r:id="rId21" action="ppaction://hlinksldjump"/>
          </p:cNvPr>
          <p:cNvSpPr/>
          <p:nvPr/>
        </p:nvSpPr>
        <p:spPr>
          <a:xfrm>
            <a:off x="2143108" y="5382336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20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9" name="Ritaglia singolo angolo rettangolo 28">
            <a:hlinkClick r:id="rId22" action="ppaction://hlinksldjump"/>
          </p:cNvPr>
          <p:cNvSpPr/>
          <p:nvPr/>
        </p:nvSpPr>
        <p:spPr>
          <a:xfrm>
            <a:off x="3500430" y="5382336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21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0" name="Ritaglia singolo angolo rettangolo 29">
            <a:hlinkClick r:id="rId23" action="ppaction://hlinksldjump"/>
          </p:cNvPr>
          <p:cNvSpPr/>
          <p:nvPr/>
        </p:nvSpPr>
        <p:spPr>
          <a:xfrm>
            <a:off x="4857752" y="5382336"/>
            <a:ext cx="928694" cy="1143008"/>
          </a:xfrm>
          <a:prstGeom prst="snip1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22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1" name="Ritaglia singolo angolo rettangolo 30">
            <a:hlinkClick r:id="rId24" action="ppaction://hlinksldjump"/>
          </p:cNvPr>
          <p:cNvSpPr/>
          <p:nvPr/>
        </p:nvSpPr>
        <p:spPr>
          <a:xfrm>
            <a:off x="6143636" y="5382336"/>
            <a:ext cx="928694" cy="1143008"/>
          </a:xfrm>
          <a:prstGeom prst="snip1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23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2" name="Ritaglia singolo angolo rettangolo 31">
            <a:hlinkClick r:id="rId25" action="ppaction://hlinksldjump"/>
          </p:cNvPr>
          <p:cNvSpPr/>
          <p:nvPr/>
        </p:nvSpPr>
        <p:spPr>
          <a:xfrm>
            <a:off x="7429520" y="5382336"/>
            <a:ext cx="928694" cy="1143008"/>
          </a:xfrm>
          <a:prstGeom prst="snip1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>
                <a:latin typeface="Arial Black" pitchFamily="34" charset="0"/>
                <a:cs typeface="Aharoni" pitchFamily="2" charset="-79"/>
              </a:rPr>
              <a:t>24</a:t>
            </a:r>
            <a:endParaRPr lang="it-IT" sz="36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2066349" y="188640"/>
            <a:ext cx="51845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4400" b="1" dirty="0" smtClean="0">
                <a:ln w="12700" cmpd="dbl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SCEGLI UNA CARD</a:t>
            </a:r>
            <a:endParaRPr lang="it-IT" sz="4400" b="1" cap="none" spc="0" dirty="0">
              <a:ln w="12700" cmpd="dbl">
                <a:solidFill>
                  <a:schemeClr val="bg1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5" name="Ritorno 34">
            <a:hlinkClick r:id="" action="ppaction://hlinkshowjump?jump=lastslideviewed" highlightClick="1"/>
          </p:cNvPr>
          <p:cNvSpPr/>
          <p:nvPr/>
        </p:nvSpPr>
        <p:spPr>
          <a:xfrm>
            <a:off x="8532440" y="422736"/>
            <a:ext cx="357190" cy="30124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-1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8605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8605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8605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giovanericc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348" y="3071810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-35203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643834" y="5500702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643174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643174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8" action="ppaction://hlinksldjump" highlightClick="1"/>
          </p:cNvPr>
          <p:cNvSpPr/>
          <p:nvPr/>
        </p:nvSpPr>
        <p:spPr>
          <a:xfrm>
            <a:off x="2643174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643174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643174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643174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9" action="ppaction://hlinksldjump" highlightClick="1"/>
          </p:cNvPr>
          <p:cNvSpPr/>
          <p:nvPr/>
        </p:nvSpPr>
        <p:spPr>
          <a:xfrm>
            <a:off x="7643834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samaritan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348" y="2928934"/>
            <a:ext cx="720000" cy="7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236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571736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571736" y="5805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8" action="ppaction://hlinksldjump" highlightClick="1"/>
          </p:cNvPr>
          <p:cNvSpPr/>
          <p:nvPr/>
        </p:nvSpPr>
        <p:spPr>
          <a:xfrm>
            <a:off x="2571736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571736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571736" y="6233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571736" y="6019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zacche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2910" y="2928934"/>
            <a:ext cx="720000" cy="7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01502" y="535782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01502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8" action="ppaction://hlinksldjump" highlightClick="1"/>
          </p:cNvPr>
          <p:cNvSpPr/>
          <p:nvPr/>
        </p:nvSpPr>
        <p:spPr>
          <a:xfrm>
            <a:off x="2701502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701502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701502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701502" y="642939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adulter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348" y="3000372"/>
            <a:ext cx="720000" cy="7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86710" y="5429264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71800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771800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771800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cieconat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348" y="2857496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0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771800" y="616359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771800" y="594928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771800" y="537435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771800" y="516004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7" action="ppaction://hlinksldjump" highlightClick="1"/>
          </p:cNvPr>
          <p:cNvSpPr/>
          <p:nvPr/>
        </p:nvSpPr>
        <p:spPr>
          <a:xfrm>
            <a:off x="2771800" y="637790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771800" y="494572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martamari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5786" y="2857496"/>
            <a:ext cx="720000" cy="7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0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857488" y="5857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857488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857488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caif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2910" y="3000372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1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857488" y="514351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857488" y="471488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857488" y="600076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6" action="ppaction://hlinksldjump" highlightClick="1"/>
          </p:cNvPr>
          <p:cNvSpPr/>
          <p:nvPr/>
        </p:nvSpPr>
        <p:spPr>
          <a:xfrm>
            <a:off x="2857488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7" action="ppaction://hlinksldjump" highlightClick="1"/>
          </p:cNvPr>
          <p:cNvSpPr/>
          <p:nvPr/>
        </p:nvSpPr>
        <p:spPr>
          <a:xfrm>
            <a:off x="2857488" y="492919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857488" y="621508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Per 10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pilat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472" y="2928934"/>
            <a:ext cx="720000" cy="720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46" y="-1"/>
            <a:ext cx="4761903" cy="6858001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857488" y="400050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2857488" y="550070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857488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857488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857488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857488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8" action="ppaction://hlinksldjump" highlightClick="1"/>
          </p:cNvPr>
          <p:cNvSpPr/>
          <p:nvPr/>
        </p:nvSpPr>
        <p:spPr>
          <a:xfrm>
            <a:off x="2857488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8" action="ppaction://hlinksldjump" highlightClick="1"/>
          </p:cNvPr>
          <p:cNvSpPr/>
          <p:nvPr/>
        </p:nvSpPr>
        <p:spPr>
          <a:xfrm>
            <a:off x="2857488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8" action="ppaction://hlinksldjump" highlightClick="1"/>
          </p:cNvPr>
          <p:cNvSpPr/>
          <p:nvPr/>
        </p:nvSpPr>
        <p:spPr>
          <a:xfrm>
            <a:off x="2857488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Informazioni 12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Per 13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maddalen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5786" y="3000372"/>
            <a:ext cx="720000" cy="72000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 rot="19686607">
            <a:off x="1535866" y="2342932"/>
            <a:ext cx="1647497" cy="548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/>
          <p:cNvSpPr/>
          <p:nvPr/>
        </p:nvSpPr>
        <p:spPr>
          <a:xfrm>
            <a:off x="1043608" y="3789040"/>
            <a:ext cx="1800200" cy="1800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o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5953">
            <a:off x="728145" y="2161886"/>
            <a:ext cx="2973461" cy="33470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3601696" y="714356"/>
            <a:ext cx="5256584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 dispiace, </a:t>
            </a:r>
            <a:r>
              <a:rPr lang="it-IT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risposta sbagliata!</a:t>
            </a:r>
            <a:endParaRPr lang="it-IT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itorno 6">
            <a:hlinkClick r:id="" action="ppaction://hlinkshowjump?jump=lastslideviewed" highlightClick="1"/>
          </p:cNvPr>
          <p:cNvSpPr/>
          <p:nvPr/>
        </p:nvSpPr>
        <p:spPr>
          <a:xfrm>
            <a:off x="5857884" y="5214950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0055" y="212273"/>
            <a:ext cx="8640960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Regolamento e istruzioni</a:t>
            </a:r>
          </a:p>
          <a:p>
            <a:pPr marL="442913" indent="-34290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Home page compaiono 24 card. </a:t>
            </a:r>
          </a:p>
          <a:p>
            <a:pPr marL="442913" indent="-34290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squadra a turno sceglie una card o un numero da 1 a 24. </a:t>
            </a:r>
          </a:p>
          <a:p>
            <a:pPr marL="442913" indent="-34290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Cliccando sul numero corrispondente compare l’immagine di un incontro</a:t>
            </a:r>
            <a:b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Gesù e una o più domande.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card rosse hanno tre domande; quelle blu due; quelle verdi una.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Rispondendo in maniera esatta si vince 1 punto.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indent="-342900">
              <a:spcAft>
                <a:spcPts val="1200"/>
              </a:spcAft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L’animatore segna i punteggi in un foglio a parte. Vince chi conquista più punti.</a:t>
            </a:r>
          </a:p>
          <a:p>
            <a:pPr algn="ctr">
              <a:spcAft>
                <a:spcPts val="18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Funzionamento dei pulsanti 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consente di leggere un approfondimento sul personaggio incontrato.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Fermando il mouse su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simbolo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 la barra del lettore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il tasto play e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può ascoltare l’episodio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specifico secondo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racconto dei Vangeli. 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verificare se la risposta scelta dalla squadra è esatta.</a:t>
            </a: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Alcune domande prevedono anch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una prova che permette di raddoppiare il punteggio. Premendo su questo simbolo si scopre la prova da affrontare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it-IT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consente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tornare alla diapositiva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precedente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>
              <a:spcAft>
                <a:spcPts val="1800"/>
              </a:spcAft>
            </a:pP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pulsante riporta 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 </a:t>
            </a:r>
            <a:r>
              <a:rPr lang="it-IT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page con le 24 card. </a:t>
            </a:r>
          </a:p>
          <a:p>
            <a:pPr algn="ctr">
              <a:spcAft>
                <a:spcPts val="6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Buon divertimento!  </a:t>
            </a:r>
            <a:endParaRPr lang="it-IT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formazioni 2">
            <a:hlinkClick r:id="rId4" action="ppaction://hlinksldjump" highlightClick="1"/>
          </p:cNvPr>
          <p:cNvSpPr/>
          <p:nvPr/>
        </p:nvSpPr>
        <p:spPr>
          <a:xfrm>
            <a:off x="326948" y="2996952"/>
            <a:ext cx="357190" cy="35719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maddalen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948" y="3576436"/>
            <a:ext cx="428628" cy="428628"/>
          </a:xfrm>
          <a:prstGeom prst="rect">
            <a:avLst/>
          </a:prstGeom>
        </p:spPr>
      </p:pic>
      <p:sp>
        <p:nvSpPr>
          <p:cNvPr id="5" name="Avanti o successivo 4">
            <a:hlinkClick r:id="rId6" action="ppaction://hlinksldjump" highlightClick="1"/>
          </p:cNvPr>
          <p:cNvSpPr/>
          <p:nvPr/>
        </p:nvSpPr>
        <p:spPr>
          <a:xfrm>
            <a:off x="326948" y="4221088"/>
            <a:ext cx="357190" cy="285752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Per 5">
            <a:hlinkClick r:id="rId7" action="ppaction://hlinksldjump"/>
          </p:cNvPr>
          <p:cNvSpPr/>
          <p:nvPr/>
        </p:nvSpPr>
        <p:spPr>
          <a:xfrm>
            <a:off x="326948" y="4725144"/>
            <a:ext cx="357190" cy="35719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Pagina iniziale 6">
            <a:hlinkClick r:id="rId8" action="ppaction://hlinksldjump" highlightClick="1"/>
          </p:cNvPr>
          <p:cNvSpPr/>
          <p:nvPr/>
        </p:nvSpPr>
        <p:spPr>
          <a:xfrm>
            <a:off x="326948" y="5922985"/>
            <a:ext cx="357190" cy="314327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itorno 7">
            <a:hlinkClick r:id="" action="ppaction://hlinkshowjump?jump=lastslideviewed" highlightClick="1"/>
          </p:cNvPr>
          <p:cNvSpPr/>
          <p:nvPr/>
        </p:nvSpPr>
        <p:spPr>
          <a:xfrm>
            <a:off x="326948" y="5418929"/>
            <a:ext cx="357190" cy="30124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Pagina iniziale 9">
            <a:hlinkClick r:id="rId8" action="ppaction://hlinksldjump" highlightClick="1"/>
          </p:cNvPr>
          <p:cNvSpPr/>
          <p:nvPr/>
        </p:nvSpPr>
        <p:spPr>
          <a:xfrm>
            <a:off x="7858148" y="5857892"/>
            <a:ext cx="928694" cy="714380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Vai al gioco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3" y="320059"/>
            <a:ext cx="518615" cy="39961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363138" y="196700"/>
            <a:ext cx="507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0" cap="none" spc="0" dirty="0" smtClean="0">
                <a:ln w="0"/>
                <a:hlinkClick r:id="rId10" action="ppaction://hlinksldjump" tooltip="Credits"/>
              </a:rPr>
              <a:t>©</a:t>
            </a:r>
            <a:endParaRPr lang="it-IT" sz="3600" b="0" cap="none" spc="0" dirty="0">
              <a:ln w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14348" y="285728"/>
            <a:ext cx="8143932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Bravi! </a:t>
            </a:r>
          </a:p>
          <a:p>
            <a:pPr algn="ctr"/>
            <a:r>
              <a:rPr lang="it-IT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Avete risposto </a:t>
            </a:r>
            <a:r>
              <a:rPr lang="it-IT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bene! </a:t>
            </a:r>
          </a:p>
          <a:p>
            <a:pPr algn="ctr"/>
            <a:endParaRPr lang="it-IT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it-IT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punto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itorno 3">
            <a:hlinkClick r:id="" action="ppaction://hlinkshowjump?jump=lastslideviewed" highlightClick="1"/>
          </p:cNvPr>
          <p:cNvSpPr/>
          <p:nvPr/>
        </p:nvSpPr>
        <p:spPr>
          <a:xfrm>
            <a:off x="7572396" y="5572140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5298" name="Picture 2" descr="Risultato immagini per smile pollice in s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58251">
            <a:off x="752371" y="2580041"/>
            <a:ext cx="3786214" cy="3434638"/>
          </a:xfrm>
          <a:prstGeom prst="rect">
            <a:avLst/>
          </a:prstGeom>
          <a:noFill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moj appla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4286280" cy="42862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357686" y="785794"/>
            <a:ext cx="4572032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Complimenti! </a:t>
            </a:r>
          </a:p>
          <a:p>
            <a:pPr algn="ctr"/>
            <a:endParaRPr lang="it-IT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Ancora </a:t>
            </a:r>
          </a:p>
          <a:p>
            <a:pPr algn="ctr"/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punto!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itorno 3">
            <a:hlinkClick r:id="" action="ppaction://hlinkshowjump?jump=lastslideviewed" highlightClick="1"/>
          </p:cNvPr>
          <p:cNvSpPr/>
          <p:nvPr/>
        </p:nvSpPr>
        <p:spPr>
          <a:xfrm>
            <a:off x="7572396" y="5572140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Per 4"/>
          <p:cNvSpPr/>
          <p:nvPr/>
        </p:nvSpPr>
        <p:spPr>
          <a:xfrm>
            <a:off x="6592784" y="5373216"/>
            <a:ext cx="571504" cy="642942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00034" y="4929198"/>
            <a:ext cx="8387232" cy="9925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Raddoppiate il punteggio conquistato superando la prova </a:t>
            </a:r>
          </a:p>
          <a:p>
            <a:pPr algn="ctr"/>
            <a:endParaRPr lang="it-IT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it-IT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(tornate alla carta e cliccate su        </a:t>
            </a: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   </a:t>
            </a:r>
            <a:endParaRPr lang="it-IT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.jpg"/>
          <p:cNvPicPr>
            <a:picLocks noChangeAspect="1"/>
          </p:cNvPicPr>
          <p:nvPr/>
        </p:nvPicPr>
        <p:blipFill>
          <a:blip r:embed="rId2"/>
          <a:srcRect b="35825"/>
          <a:stretch>
            <a:fillRect/>
          </a:stretch>
        </p:blipFill>
        <p:spPr>
          <a:xfrm>
            <a:off x="428596" y="0"/>
            <a:ext cx="6951716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.jpg"/>
          <p:cNvPicPr>
            <a:picLocks noChangeAspect="1"/>
          </p:cNvPicPr>
          <p:nvPr/>
        </p:nvPicPr>
        <p:blipFill>
          <a:blip r:embed="rId2"/>
          <a:srcRect b="29795"/>
          <a:stretch>
            <a:fillRect/>
          </a:stretch>
        </p:blipFill>
        <p:spPr>
          <a:xfrm>
            <a:off x="428595" y="-3786"/>
            <a:ext cx="6951717" cy="686178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3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67543" y="0"/>
            <a:ext cx="6912769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9130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4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35064"/>
            <a:ext cx="6933257" cy="682293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5.jpg"/>
          <p:cNvPicPr>
            <a:picLocks noChangeAspect="1"/>
          </p:cNvPicPr>
          <p:nvPr/>
        </p:nvPicPr>
        <p:blipFill rotWithShape="1">
          <a:blip r:embed="rId2"/>
          <a:srcRect b="37308"/>
          <a:stretch/>
        </p:blipFill>
        <p:spPr>
          <a:xfrm>
            <a:off x="519559" y="6790"/>
            <a:ext cx="6860753" cy="687859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6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0"/>
            <a:ext cx="7023724" cy="689327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7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611560" y="-1"/>
            <a:ext cx="6840760" cy="6858001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8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500034" y="-35276"/>
            <a:ext cx="7001778" cy="689327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Pagina iniziale 5">
            <a:hlinkClick r:id="rId4" action="ppaction://hlinksldjump" highlightClick="1"/>
          </p:cNvPr>
          <p:cNvSpPr/>
          <p:nvPr/>
        </p:nvSpPr>
        <p:spPr>
          <a:xfrm>
            <a:off x="7858148" y="5857892"/>
            <a:ext cx="928694" cy="714380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Vai al gioco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67544" y="332656"/>
            <a:ext cx="81369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gioco </a:t>
            </a:r>
          </a:p>
          <a:p>
            <a:pPr algn="ctr">
              <a:spcAft>
                <a:spcPts val="1200"/>
              </a:spcAft>
            </a:pPr>
            <a:r>
              <a:rPr lang="it-IT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INCONTRI DI GESÙ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Questo gioco è parte integrante del poster Ho incontrato Gesù © Gennaio 2021 Editrice Elledici – 10124 Torino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di proprietà esclusiva di Editrice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Elledici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testi sono di Pierfortunato Raimondo.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disegni sono di Andrea Boscolo – Marco Ventura – Jacopo Tagliasacchi.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permessa la distribuzione e diffusione per scopi di religione e didattici.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permesso l’utilizzo del gioco, di parti di esso, dei testi e dei disegni per scopi commerciali o di lucro.</a:t>
            </a:r>
          </a:p>
          <a:p>
            <a:pPr marL="447675" indent="-347663"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è consentito l’utilizzo del 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gioco per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incoraggiare in alcun modo alcuna finalità illecita; né pubblicare o trasmetterete alcun materiale diffamatorio, abusivo, minatorio, dannoso, volgare, osceno o altrimenti obiettabile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traduzione o l’adattamento del gioco per altri contesti vanno concordati con l’Editrice </a:t>
            </a:r>
            <a:r>
              <a:rPr lang="it-IT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Elledici</a:t>
            </a: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7675" indent="-347663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qualunque richiesta scrivere a: dossier@elledici.org</a:t>
            </a:r>
          </a:p>
          <a:p>
            <a:pPr marL="442913" indent="-34290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83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9.jpg"/>
          <p:cNvPicPr>
            <a:picLocks noChangeAspect="1"/>
          </p:cNvPicPr>
          <p:nvPr/>
        </p:nvPicPr>
        <p:blipFill rotWithShape="1">
          <a:blip r:embed="rId2"/>
          <a:srcRect b="36675"/>
          <a:stretch/>
        </p:blipFill>
        <p:spPr>
          <a:xfrm>
            <a:off x="467543" y="0"/>
            <a:ext cx="6984777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0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500034" y="35064"/>
            <a:ext cx="6936464" cy="682293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1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28596" y="0"/>
            <a:ext cx="7023724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2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285720" y="0"/>
            <a:ext cx="7166600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3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28596" y="0"/>
            <a:ext cx="7023724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4.jpg"/>
          <p:cNvPicPr>
            <a:picLocks noChangeAspect="1"/>
          </p:cNvPicPr>
          <p:nvPr/>
        </p:nvPicPr>
        <p:blipFill rotWithShape="1">
          <a:blip r:embed="rId2"/>
          <a:srcRect b="36813"/>
          <a:stretch/>
        </p:blipFill>
        <p:spPr>
          <a:xfrm>
            <a:off x="323527" y="0"/>
            <a:ext cx="7128793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5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0"/>
            <a:ext cx="702372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6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28596" y="0"/>
            <a:ext cx="702372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7.jpg"/>
          <p:cNvPicPr>
            <a:picLocks noChangeAspect="1"/>
          </p:cNvPicPr>
          <p:nvPr/>
        </p:nvPicPr>
        <p:blipFill>
          <a:blip r:embed="rId2"/>
          <a:srcRect b="35306"/>
          <a:stretch>
            <a:fillRect/>
          </a:stretch>
        </p:blipFill>
        <p:spPr>
          <a:xfrm>
            <a:off x="428596" y="0"/>
            <a:ext cx="7017233" cy="68556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8.jpg"/>
          <p:cNvPicPr>
            <a:picLocks noChangeAspect="1"/>
          </p:cNvPicPr>
          <p:nvPr/>
        </p:nvPicPr>
        <p:blipFill rotWithShape="1">
          <a:blip r:embed="rId2"/>
          <a:srcRect b="36809"/>
          <a:stretch/>
        </p:blipFill>
        <p:spPr>
          <a:xfrm>
            <a:off x="428597" y="-27384"/>
            <a:ext cx="7023723" cy="690101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982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0"/>
            <a:ext cx="4786346" cy="6893203"/>
          </a:xfrm>
          <a:prstGeom prst="rect">
            <a:avLst/>
          </a:prstGeom>
        </p:spPr>
      </p:pic>
      <p:sp>
        <p:nvSpPr>
          <p:cNvPr id="13" name="Avanti o successivo 12">
            <a:hlinkClick r:id="rId5" action="ppaction://hlinksldjump" highlightClick="1"/>
          </p:cNvPr>
          <p:cNvSpPr/>
          <p:nvPr/>
        </p:nvSpPr>
        <p:spPr>
          <a:xfrm>
            <a:off x="2786050" y="400050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Avanti o successivo 13">
            <a:hlinkClick r:id="rId5" action="ppaction://hlinksldjump" highlightClick="1"/>
          </p:cNvPr>
          <p:cNvSpPr/>
          <p:nvPr/>
        </p:nvSpPr>
        <p:spPr>
          <a:xfrm>
            <a:off x="2786050" y="421481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Avanti o successivo 14">
            <a:hlinkClick r:id="rId6" action="ppaction://hlinksldjump" highlightClick="1"/>
          </p:cNvPr>
          <p:cNvSpPr/>
          <p:nvPr/>
        </p:nvSpPr>
        <p:spPr>
          <a:xfrm>
            <a:off x="2786050" y="442913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Avanti o successivo 15">
            <a:hlinkClick r:id="rId5" action="ppaction://hlinksldjump" highlightClick="1"/>
          </p:cNvPr>
          <p:cNvSpPr/>
          <p:nvPr/>
        </p:nvSpPr>
        <p:spPr>
          <a:xfrm>
            <a:off x="2786050" y="485776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Avanti o successivo 16">
            <a:hlinkClick r:id="rId6" action="ppaction://hlinksldjump" highlightClick="1"/>
          </p:cNvPr>
          <p:cNvSpPr/>
          <p:nvPr/>
        </p:nvSpPr>
        <p:spPr>
          <a:xfrm>
            <a:off x="2786050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Avanti o successivo 17">
            <a:hlinkClick r:id="rId5" action="ppaction://hlinksldjump" highlightClick="1"/>
          </p:cNvPr>
          <p:cNvSpPr/>
          <p:nvPr/>
        </p:nvSpPr>
        <p:spPr>
          <a:xfrm>
            <a:off x="2786050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Avanti o successivo 18">
            <a:hlinkClick r:id="rId7" action="ppaction://hlinksldjump" highlightClick="1"/>
          </p:cNvPr>
          <p:cNvSpPr/>
          <p:nvPr/>
        </p:nvSpPr>
        <p:spPr>
          <a:xfrm>
            <a:off x="2786050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Avanti o successivo 19">
            <a:hlinkClick r:id="rId5" action="ppaction://hlinksldjump" highlightClick="1"/>
          </p:cNvPr>
          <p:cNvSpPr/>
          <p:nvPr/>
        </p:nvSpPr>
        <p:spPr>
          <a:xfrm>
            <a:off x="2786050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Avanti o successivo 20">
            <a:hlinkClick r:id="rId5" action="ppaction://hlinksldjump" highlightClick="1"/>
          </p:cNvPr>
          <p:cNvSpPr/>
          <p:nvPr/>
        </p:nvSpPr>
        <p:spPr>
          <a:xfrm>
            <a:off x="2786050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Pagina iniziale 21">
            <a:hlinkClick r:id="rId8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Informazioni 22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Per 23">
            <a:hlinkClick r:id="rId10" action="ppaction://hlinksldjump"/>
          </p:cNvPr>
          <p:cNvSpPr/>
          <p:nvPr/>
        </p:nvSpPr>
        <p:spPr>
          <a:xfrm>
            <a:off x="7786710" y="314096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5" name="giovannibattis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2910" y="3071810"/>
            <a:ext cx="720000" cy="72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19.jpg"/>
          <p:cNvPicPr>
            <a:picLocks noChangeAspect="1"/>
          </p:cNvPicPr>
          <p:nvPr/>
        </p:nvPicPr>
        <p:blipFill rotWithShape="1">
          <a:blip r:embed="rId2"/>
          <a:srcRect b="36932"/>
          <a:stretch/>
        </p:blipFill>
        <p:spPr>
          <a:xfrm>
            <a:off x="428596" y="14930"/>
            <a:ext cx="7023724" cy="684307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6792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0.jpg"/>
          <p:cNvPicPr>
            <a:picLocks noChangeAspect="1"/>
          </p:cNvPicPr>
          <p:nvPr/>
        </p:nvPicPr>
        <p:blipFill rotWithShape="1">
          <a:blip r:embed="rId2"/>
          <a:srcRect t="1" b="37453"/>
          <a:stretch/>
        </p:blipFill>
        <p:spPr>
          <a:xfrm>
            <a:off x="395537" y="0"/>
            <a:ext cx="705678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1756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1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467544" y="3132"/>
            <a:ext cx="6996945" cy="685486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2.jpg"/>
          <p:cNvPicPr>
            <a:picLocks noChangeAspect="1"/>
          </p:cNvPicPr>
          <p:nvPr/>
        </p:nvPicPr>
        <p:blipFill rotWithShape="1">
          <a:blip r:embed="rId2"/>
          <a:srcRect b="33395"/>
          <a:stretch/>
        </p:blipFill>
        <p:spPr>
          <a:xfrm>
            <a:off x="395536" y="0"/>
            <a:ext cx="7056784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3.jpg"/>
          <p:cNvPicPr>
            <a:picLocks noChangeAspect="1"/>
          </p:cNvPicPr>
          <p:nvPr/>
        </p:nvPicPr>
        <p:blipFill rotWithShape="1">
          <a:blip r:embed="rId2"/>
          <a:srcRect b="33690"/>
          <a:stretch/>
        </p:blipFill>
        <p:spPr>
          <a:xfrm>
            <a:off x="323528" y="0"/>
            <a:ext cx="7128792" cy="685800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60638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Volta24.jpg"/>
          <p:cNvPicPr>
            <a:picLocks noChangeAspect="1"/>
          </p:cNvPicPr>
          <p:nvPr/>
        </p:nvPicPr>
        <p:blipFill>
          <a:blip r:embed="rId2"/>
          <a:srcRect b="31632"/>
          <a:stretch>
            <a:fillRect/>
          </a:stretch>
        </p:blipFill>
        <p:spPr>
          <a:xfrm>
            <a:off x="395536" y="0"/>
            <a:ext cx="7056784" cy="689327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7854635" y="134076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14" y="5909709"/>
            <a:ext cx="518615" cy="3996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9" y="6309320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.jpg"/>
          <p:cNvPicPr>
            <a:picLocks noChangeAspect="1"/>
          </p:cNvPicPr>
          <p:nvPr/>
        </p:nvPicPr>
        <p:blipFill rotWithShape="1">
          <a:blip r:embed="rId2"/>
          <a:srcRect t="2" b="72298"/>
          <a:stretch/>
        </p:blipFill>
        <p:spPr>
          <a:xfrm>
            <a:off x="0" y="16826"/>
            <a:ext cx="9144000" cy="377221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84" y="1837301"/>
            <a:ext cx="7488832" cy="1938992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20615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portare una bacinella piena d’acqua senza rovesciarla fino allo schermo.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Vince chi arriva prima.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2.jpg"/>
          <p:cNvPicPr>
            <a:picLocks noChangeAspect="1"/>
          </p:cNvPicPr>
          <p:nvPr/>
        </p:nvPicPr>
        <p:blipFill rotWithShape="1">
          <a:blip r:embed="rId2"/>
          <a:srcRect b="65654"/>
          <a:stretch/>
        </p:blipFill>
        <p:spPr>
          <a:xfrm>
            <a:off x="0" y="-27384"/>
            <a:ext cx="9144000" cy="43204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63587" y="1896135"/>
            <a:ext cx="7416825" cy="2400657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20615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raccontare un episodio in cui è presente Pietro,  Giacomo o Giovanni.</a:t>
            </a:r>
          </a:p>
          <a:p>
            <a:r>
              <a:rPr lang="it-IT" sz="3000" b="1" dirty="0" smtClean="0">
                <a:solidFill>
                  <a:srgbClr val="E60513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scrivere le lettere del nome di un apostolo su fogli singoli e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metterli davanti alle telecamere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in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modo da leggerlo. 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3.jpg"/>
          <p:cNvPicPr>
            <a:picLocks noChangeAspect="1"/>
          </p:cNvPicPr>
          <p:nvPr/>
        </p:nvPicPr>
        <p:blipFill rotWithShape="1">
          <a:blip r:embed="rId2"/>
          <a:srcRect b="68604"/>
          <a:stretch/>
        </p:blipFill>
        <p:spPr>
          <a:xfrm>
            <a:off x="0" y="-27384"/>
            <a:ext cx="9144000" cy="417646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306" y="1717828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eseguire dei movimenti al comando dell’animatore (piegamenti, giri su se stessi, restare su una gamba sola…). Chi sbaglia si siede.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4.jpg"/>
          <p:cNvPicPr>
            <a:picLocks noChangeAspect="1"/>
          </p:cNvPicPr>
          <p:nvPr/>
        </p:nvPicPr>
        <p:blipFill rotWithShape="1">
          <a:blip r:embed="rId3"/>
          <a:srcRect t="-1" b="68059"/>
          <a:stretch/>
        </p:blipFill>
        <p:spPr>
          <a:xfrm>
            <a:off x="0" y="2252"/>
            <a:ext cx="9144000" cy="41468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306" y="1772816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parlare ininterrottamente per 30 secondi senza fermarsi, come il lebbroso che non riesce a tacere. Consiglio: recitare qualcosa che si conosce a memoria.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-35203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928926" y="3929066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928926" y="614364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6" action="ppaction://hlinksldjump" highlightClick="1"/>
          </p:cNvPr>
          <p:cNvSpPr/>
          <p:nvPr/>
        </p:nvSpPr>
        <p:spPr>
          <a:xfrm>
            <a:off x="2928926" y="528638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vanti o successivo 6">
            <a:hlinkClick r:id="rId8" action="ppaction://hlinksldjump" highlightClick="1"/>
          </p:cNvPr>
          <p:cNvSpPr/>
          <p:nvPr/>
        </p:nvSpPr>
        <p:spPr>
          <a:xfrm>
            <a:off x="2928926" y="371475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2928926" y="414338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2928926" y="485776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Avanti o successivo 9">
            <a:hlinkClick r:id="rId8" action="ppaction://hlinksldjump" highlightClick="1"/>
          </p:cNvPr>
          <p:cNvSpPr/>
          <p:nvPr/>
        </p:nvSpPr>
        <p:spPr>
          <a:xfrm>
            <a:off x="2928926" y="507207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Avanti o successivo 10">
            <a:hlinkClick r:id="rId8" action="ppaction://hlinksldjump" highlightClick="1"/>
          </p:cNvPr>
          <p:cNvSpPr/>
          <p:nvPr/>
        </p:nvSpPr>
        <p:spPr>
          <a:xfrm>
            <a:off x="2928926" y="592933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Avanti o successivo 11">
            <a:hlinkClick r:id="rId8" action="ppaction://hlinksldjump" highlightClick="1"/>
          </p:cNvPr>
          <p:cNvSpPr/>
          <p:nvPr/>
        </p:nvSpPr>
        <p:spPr>
          <a:xfrm>
            <a:off x="2928926" y="635795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Informazioni 13">
            <a:hlinkClick r:id="rId9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Per 14">
            <a:hlinkClick r:id="rId10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pietrogiacomogiovann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568" y="3074090"/>
            <a:ext cx="720000" cy="72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5.jpg"/>
          <p:cNvPicPr>
            <a:picLocks noChangeAspect="1"/>
          </p:cNvPicPr>
          <p:nvPr/>
        </p:nvPicPr>
        <p:blipFill rotWithShape="1">
          <a:blip r:embed="rId2"/>
          <a:srcRect t="-1" b="73765"/>
          <a:stretch/>
        </p:blipFill>
        <p:spPr>
          <a:xfrm>
            <a:off x="0" y="-145"/>
            <a:ext cx="9132236" cy="37119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33128" y="1772816"/>
            <a:ext cx="7560840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194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prendere il cuscino, piazzargli sopra il proprio peluche preferito e tenerlo teso in avanti. Il primo vince, ma se cade viene eliminato.</a:t>
            </a:r>
          </a:p>
        </p:txBody>
      </p:sp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pic>
        <p:nvPicPr>
          <p:cNvPr id="8" name="Immagine 7" descr="Carte_Volta6.jpg"/>
          <p:cNvPicPr>
            <a:picLocks noChangeAspect="1"/>
          </p:cNvPicPr>
          <p:nvPr/>
        </p:nvPicPr>
        <p:blipFill rotWithShape="1">
          <a:blip r:embed="rId4"/>
          <a:srcRect t="-1" b="70093"/>
          <a:stretch/>
        </p:blipFill>
        <p:spPr>
          <a:xfrm>
            <a:off x="0" y="0"/>
            <a:ext cx="9144000" cy="41490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306" y="1748423"/>
            <a:ext cx="7416825" cy="2400657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00817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ricordare e ripetere a memoria i nomi di almeno 6 apostoli.</a:t>
            </a:r>
          </a:p>
          <a:p>
            <a:r>
              <a:rPr lang="it-IT" sz="3000" b="1" dirty="0" smtClean="0">
                <a:solidFill>
                  <a:srgbClr val="E10811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scrivere il nome di un apostolo diverso per ogni componente e mostrarlo alla telecamera.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4929198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pic>
        <p:nvPicPr>
          <p:cNvPr id="7" name="Immagine 6" descr="Carte_Volta7.jpg"/>
          <p:cNvPicPr>
            <a:picLocks noChangeAspect="1"/>
          </p:cNvPicPr>
          <p:nvPr/>
        </p:nvPicPr>
        <p:blipFill rotWithShape="1">
          <a:blip r:embed="rId4"/>
          <a:srcRect t="-1" b="66003"/>
          <a:stretch/>
        </p:blipFill>
        <p:spPr>
          <a:xfrm>
            <a:off x="0" y="-1"/>
            <a:ext cx="9162436" cy="450912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57401" y="1628800"/>
            <a:ext cx="7387008" cy="286232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marciare sul posto, senza uscire dalla telecamera, come soldati seguendo il ritmo imposto dal conduttore: «At-tenti! U-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nò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Du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-è, U-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nò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Du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-è…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Rì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-poso!».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8.jpg"/>
          <p:cNvPicPr>
            <a:picLocks noChangeAspect="1"/>
          </p:cNvPicPr>
          <p:nvPr/>
        </p:nvPicPr>
        <p:blipFill rotWithShape="1">
          <a:blip r:embed="rId3"/>
          <a:srcRect b="64710"/>
          <a:stretch/>
        </p:blipFill>
        <p:spPr>
          <a:xfrm>
            <a:off x="0" y="-12288"/>
            <a:ext cx="9144000" cy="46474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1772816"/>
            <a:ext cx="7488832" cy="286232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</a:t>
            </a:r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fare il «morto» per 15 secondi, perfettamente immobili e trattenendo il respiro.</a:t>
            </a:r>
          </a:p>
          <a:p>
            <a:pPr algn="just"/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una squadra fa il «morto» mentre gli altri cercano di distrarla.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9.jpg"/>
          <p:cNvPicPr>
            <a:picLocks noChangeAspect="1"/>
          </p:cNvPicPr>
          <p:nvPr/>
        </p:nvPicPr>
        <p:blipFill rotWithShape="1">
          <a:blip r:embed="rId2"/>
          <a:srcRect b="72981"/>
          <a:stretch/>
        </p:blipFill>
        <p:spPr>
          <a:xfrm>
            <a:off x="3361" y="-1240"/>
            <a:ext cx="9140639" cy="3790280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591" y="1850048"/>
            <a:ext cx="7416825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983E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dire almeno il nome di 5 nomi di profumi.</a:t>
            </a:r>
          </a:p>
          <a:p>
            <a:r>
              <a:rPr lang="it-IT" sz="3000" b="1" dirty="0">
                <a:solidFill>
                  <a:srgbClr val="00983E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scrivere in chat il maggior numero di nomi di profumi.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rte_Volta10.jpg"/>
          <p:cNvPicPr>
            <a:picLocks noChangeAspect="1"/>
          </p:cNvPicPr>
          <p:nvPr/>
        </p:nvPicPr>
        <p:blipFill rotWithShape="1">
          <a:blip r:embed="rId2"/>
          <a:srcRect b="62080"/>
          <a:stretch/>
        </p:blipFill>
        <p:spPr>
          <a:xfrm>
            <a:off x="-1" y="-21168"/>
            <a:ext cx="9144001" cy="503434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84" y="1700808"/>
            <a:ext cx="7416825" cy="332398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alla parola «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Talità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Kùm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» alzarsi di scatto, ma se si dicono parole simili (ad es.: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Talità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Bum,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Tabità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Tum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…) e qualcuno si muove, viene eliminato e spegne la telecamera. Vince chi resta ultimo.</a:t>
            </a:r>
          </a:p>
          <a:p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vince la squadra che ha ancora concorrenti.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1.jpg"/>
          <p:cNvPicPr>
            <a:picLocks noChangeAspect="1"/>
          </p:cNvPicPr>
          <p:nvPr/>
        </p:nvPicPr>
        <p:blipFill rotWithShape="1">
          <a:blip r:embed="rId2"/>
          <a:srcRect b="72514"/>
          <a:stretch/>
        </p:blipFill>
        <p:spPr>
          <a:xfrm>
            <a:off x="22801" y="1032"/>
            <a:ext cx="9121200" cy="378800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99306" y="1850048"/>
            <a:ext cx="7416825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3AA360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mettere in ordine di parentela: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Nonno Gioacchino	Zia Elisabetta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Mamma Maria		Cugino Giacomo</a:t>
            </a:r>
          </a:p>
          <a:p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Nonna Anna		Nonno Zaccaria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2.jpg"/>
          <p:cNvPicPr>
            <a:picLocks noChangeAspect="1"/>
          </p:cNvPicPr>
          <p:nvPr/>
        </p:nvPicPr>
        <p:blipFill rotWithShape="1">
          <a:blip r:embed="rId2"/>
          <a:srcRect b="69777"/>
          <a:stretch/>
        </p:blipFill>
        <p:spPr>
          <a:xfrm>
            <a:off x="-1" y="0"/>
            <a:ext cx="9144001" cy="4077072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27584" y="1664573"/>
            <a:ext cx="7416825" cy="2400657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andare in cucina e prendere il necessario per preparare e imbandire la tavola e presentare almeno un cibo del frigorifero.</a:t>
            </a:r>
            <a:endParaRPr lang="it-IT" sz="3000" b="1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ogni componente prende un solo oggetto ma l’allestimento deve essere completo.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rte_Volta13.jpg"/>
          <p:cNvPicPr>
            <a:picLocks noChangeAspect="1"/>
          </p:cNvPicPr>
          <p:nvPr/>
        </p:nvPicPr>
        <p:blipFill rotWithShape="1">
          <a:blip r:embed="rId2"/>
          <a:srcRect b="69015"/>
          <a:stretch/>
        </p:blipFill>
        <p:spPr>
          <a:xfrm>
            <a:off x="0" y="0"/>
            <a:ext cx="9144000" cy="422108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1968" y="1820431"/>
            <a:ext cx="7416825" cy="2400657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tenere sollevato il più a lungo possibile una bottiglia da un litro e mezzo di acqua.</a:t>
            </a:r>
          </a:p>
          <a:p>
            <a:r>
              <a:rPr lang="it-IT" sz="3000" b="1" dirty="0" smtClean="0">
                <a:solidFill>
                  <a:srgbClr val="0070C0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 concorrente per squadra effettua la prova, mentre gli altri fanno il tifo.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Carte_Volta14.jpg"/>
          <p:cNvPicPr>
            <a:picLocks noChangeAspect="1"/>
          </p:cNvPicPr>
          <p:nvPr/>
        </p:nvPicPr>
        <p:blipFill rotWithShape="1">
          <a:blip r:embed="rId2"/>
          <a:srcRect b="69070"/>
          <a:stretch/>
        </p:blipFill>
        <p:spPr>
          <a:xfrm>
            <a:off x="-5291" y="0"/>
            <a:ext cx="9149291" cy="42930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21762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60336" y="1860856"/>
            <a:ext cx="7416825" cy="2400657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00817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fare una piccola recita teatrale (con voce e postura di un bambino piccolo).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0"/>
            <a:ext cx="4761903" cy="6858000"/>
          </a:xfrm>
          <a:prstGeom prst="rect">
            <a:avLst/>
          </a:prstGeom>
        </p:spPr>
      </p:pic>
      <p:sp>
        <p:nvSpPr>
          <p:cNvPr id="4" name="Avanti o successivo 3">
            <a:hlinkClick r:id="rId5" action="ppaction://hlinksldjump" highlightClick="1"/>
          </p:cNvPr>
          <p:cNvSpPr/>
          <p:nvPr/>
        </p:nvSpPr>
        <p:spPr>
          <a:xfrm>
            <a:off x="2928926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5" action="ppaction://hlinksldjump" highlightClick="1"/>
          </p:cNvPr>
          <p:cNvSpPr/>
          <p:nvPr/>
        </p:nvSpPr>
        <p:spPr>
          <a:xfrm>
            <a:off x="2928926" y="5857892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Pagina iniziale 6">
            <a:hlinkClick r:id="rId6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Avanti o successivo 7">
            <a:hlinkClick r:id="rId7" action="ppaction://hlinksldjump" highlightClick="1"/>
          </p:cNvPr>
          <p:cNvSpPr/>
          <p:nvPr/>
        </p:nvSpPr>
        <p:spPr>
          <a:xfrm>
            <a:off x="2928926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Informazioni 9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Per 8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indemoniat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568" y="3145528"/>
            <a:ext cx="720000" cy="72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Carte_Volta15.jpg"/>
          <p:cNvPicPr>
            <a:picLocks noChangeAspect="1"/>
          </p:cNvPicPr>
          <p:nvPr/>
        </p:nvPicPr>
        <p:blipFill rotWithShape="1">
          <a:blip r:embed="rId2"/>
          <a:srcRect b="64233"/>
          <a:stretch/>
        </p:blipFill>
        <p:spPr>
          <a:xfrm>
            <a:off x="0" y="0"/>
            <a:ext cx="9144000" cy="4653136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478632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9306" y="1329149"/>
            <a:ext cx="7416825" cy="332398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2963F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i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n onore della donna che si accontentava delle briciole, inventare una storia che ha come protagonista una briciola di pane.</a:t>
            </a:r>
          </a:p>
          <a:p>
            <a:r>
              <a:rPr lang="it-IT" sz="3000" b="1" dirty="0">
                <a:solidFill>
                  <a:srgbClr val="02963F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la storia viene raccontata dalla squadra e il narratore cambia quando nella storia compare la parola «briciola».</a:t>
            </a:r>
          </a:p>
          <a:p>
            <a:r>
              <a:rPr lang="it-IT" sz="3000" b="1" dirty="0" smtClean="0">
                <a:solidFill>
                  <a:srgbClr val="02963F"/>
                </a:solidFill>
                <a:latin typeface="Baskerville Old Face" panose="02020602080505020303" pitchFamily="18" charset="0"/>
              </a:rPr>
              <a:t>P.S.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La storia deve essere divertente.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16.jpg"/>
          <p:cNvPicPr>
            <a:picLocks noChangeAspect="1"/>
          </p:cNvPicPr>
          <p:nvPr/>
        </p:nvPicPr>
        <p:blipFill rotWithShape="1">
          <a:blip r:embed="rId3"/>
          <a:srcRect t="-1" b="71765"/>
          <a:stretch/>
        </p:blipFill>
        <p:spPr>
          <a:xfrm>
            <a:off x="0" y="0"/>
            <a:ext cx="9140659" cy="37118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1772816"/>
            <a:ext cx="7416825" cy="1938992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2963F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fare dei complimenti agli altri. Vince chi fa il complimento più bello.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 descr="Carte_Volta17.jpg"/>
          <p:cNvPicPr>
            <a:picLocks noChangeAspect="1"/>
          </p:cNvPicPr>
          <p:nvPr/>
        </p:nvPicPr>
        <p:blipFill rotWithShape="1">
          <a:blip r:embed="rId3"/>
          <a:srcRect b="72424"/>
          <a:stretch/>
        </p:blipFill>
        <p:spPr>
          <a:xfrm>
            <a:off x="-7066" y="-18400"/>
            <a:ext cx="9151066" cy="38074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192" y="1840116"/>
            <a:ext cx="7416825" cy="1938992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riempire un certo numero di bicchieri di acqua attingendo ad una bacinella.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9" name="Immagine 8" descr="Carte_Volta18.jpg"/>
          <p:cNvPicPr>
            <a:picLocks noChangeAspect="1"/>
          </p:cNvPicPr>
          <p:nvPr/>
        </p:nvPicPr>
        <p:blipFill rotWithShape="1">
          <a:blip r:embed="rId3"/>
          <a:srcRect t="-1" b="66721"/>
          <a:stretch/>
        </p:blipFill>
        <p:spPr>
          <a:xfrm>
            <a:off x="-1" y="0"/>
            <a:ext cx="9131477" cy="47251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99306" y="1862822"/>
            <a:ext cx="7416825" cy="2862322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come un buon esattore che sa far di conto, risolvere alcune semplici operazioni matematiche (adatte all’età).</a:t>
            </a:r>
          </a:p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 campione per squadra deve indovinare tre volte.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19.jpg"/>
          <p:cNvPicPr>
            <a:picLocks noChangeAspect="1"/>
          </p:cNvPicPr>
          <p:nvPr/>
        </p:nvPicPr>
        <p:blipFill rotWithShape="1">
          <a:blip r:embed="rId2"/>
          <a:srcRect l="399" t="195" r="-399" b="72847"/>
          <a:stretch/>
        </p:blipFill>
        <p:spPr>
          <a:xfrm>
            <a:off x="0" y="0"/>
            <a:ext cx="9180512" cy="3833512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04312" y="1894520"/>
            <a:ext cx="7416825" cy="1938992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indovinare l’età di alcuni personaggi conosciuti della parrocchia (ad es. il parroco, il vice, qualche catechista, il direttore del coro…).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20.jpg"/>
          <p:cNvPicPr>
            <a:picLocks noChangeAspect="1"/>
          </p:cNvPicPr>
          <p:nvPr/>
        </p:nvPicPr>
        <p:blipFill rotWithShape="1">
          <a:blip r:embed="rId2"/>
          <a:srcRect t="1" b="70039"/>
          <a:stretch/>
        </p:blipFill>
        <p:spPr>
          <a:xfrm>
            <a:off x="-36513" y="-113226"/>
            <a:ext cx="9180513" cy="4286699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0672" y="1772816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0983E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l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’animatore individua un oggetto presente in un riquadro dei partecipanti e inizia a descriverlo con un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paricolare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alla volta. Chi indovina l’oggetto vince.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Carte_Volta21.jpg"/>
          <p:cNvPicPr>
            <a:picLocks noChangeAspect="1"/>
          </p:cNvPicPr>
          <p:nvPr/>
        </p:nvPicPr>
        <p:blipFill rotWithShape="1">
          <a:blip r:embed="rId2"/>
          <a:srcRect b="68459"/>
          <a:stretch/>
        </p:blipFill>
        <p:spPr>
          <a:xfrm>
            <a:off x="0" y="3132"/>
            <a:ext cx="9142982" cy="4145948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76476" y="1748423"/>
            <a:ext cx="7416825" cy="2400657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tenere conto di quante volte ricorre una parola (ad esempio la congiunzione «e») in un testo  letto dall’animatore, ascoltando attentamente come ci insegna Maria.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" name="Immagine 7" descr="Carte_Volta22.jpg"/>
          <p:cNvPicPr>
            <a:picLocks noChangeAspect="1"/>
          </p:cNvPicPr>
          <p:nvPr/>
        </p:nvPicPr>
        <p:blipFill rotWithShape="1">
          <a:blip r:embed="rId2"/>
          <a:srcRect b="69228"/>
          <a:stretch/>
        </p:blipFill>
        <p:spPr>
          <a:xfrm>
            <a:off x="12914" y="-23078"/>
            <a:ext cx="9145398" cy="41001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77200" y="1676415"/>
            <a:ext cx="7416825" cy="2400657"/>
          </a:xfrm>
          <a:prstGeom prst="rect">
            <a:avLst/>
          </a:prstGeom>
          <a:solidFill>
            <a:srgbClr val="C7E1C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000" b="1" dirty="0">
                <a:solidFill>
                  <a:srgbClr val="00983D"/>
                </a:solidFill>
                <a:latin typeface="Baskerville Old Face" panose="02020602080505020303" pitchFamily="18" charset="0"/>
              </a:rPr>
              <a:t>Prova</a:t>
            </a:r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ricordare una frase che il sacerdote pronuncia durante la Messa.</a:t>
            </a:r>
          </a:p>
          <a:p>
            <a:pPr algn="just"/>
            <a:r>
              <a:rPr lang="it-IT" sz="3000" b="1" dirty="0" smtClean="0">
                <a:solidFill>
                  <a:srgbClr val="00983D"/>
                </a:solidFill>
                <a:latin typeface="Baskerville Old Face" panose="02020602080505020303" pitchFamily="18" charset="0"/>
              </a:rPr>
              <a:t>A squadre: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uno fa il sacerdote e gli altri recitano le altre parti (ministranti, cantori, assemblea…).</a:t>
            </a:r>
          </a:p>
          <a:p>
            <a:pPr algn="just"/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Carte_Volta23.jpg"/>
          <p:cNvPicPr>
            <a:picLocks noChangeAspect="1"/>
          </p:cNvPicPr>
          <p:nvPr/>
        </p:nvPicPr>
        <p:blipFill rotWithShape="1">
          <a:blip r:embed="rId2"/>
          <a:srcRect b="72460"/>
          <a:stretch/>
        </p:blipFill>
        <p:spPr>
          <a:xfrm>
            <a:off x="-1" y="0"/>
            <a:ext cx="9144001" cy="3717032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99306" y="1772816"/>
            <a:ext cx="7416825" cy="1969770"/>
          </a:xfrm>
          <a:prstGeom prst="rect">
            <a:avLst/>
          </a:prstGeom>
          <a:solidFill>
            <a:srgbClr val="C2E6FC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039FE2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tradurre una frase latina.</a:t>
            </a:r>
          </a:p>
          <a:p>
            <a:pPr algn="ctr"/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Ubi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maior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minor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cessat</a:t>
            </a:r>
            <a:endParaRPr lang="it-IT" sz="30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Veni, vidi, </a:t>
            </a:r>
            <a:r>
              <a:rPr lang="it-IT" sz="3000" dirty="0" err="1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vici</a:t>
            </a:r>
            <a:endParaRPr lang="it-IT" sz="3000" dirty="0" smtClean="0">
              <a:solidFill>
                <a:schemeClr val="bg1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Melius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abundare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quam</a:t>
            </a:r>
            <a:r>
              <a:rPr lang="it-IT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Baskerville Old Face" panose="02020602080505020303" pitchFamily="18" charset="0"/>
              </a:rPr>
              <a:t>deficere</a:t>
            </a:r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Carte_Volta24.jpg"/>
          <p:cNvPicPr>
            <a:picLocks noChangeAspect="1"/>
          </p:cNvPicPr>
          <p:nvPr/>
        </p:nvPicPr>
        <p:blipFill rotWithShape="1">
          <a:blip r:embed="rId2"/>
          <a:srcRect b="72419"/>
          <a:stretch/>
        </p:blipFill>
        <p:spPr>
          <a:xfrm>
            <a:off x="22457" y="0"/>
            <a:ext cx="9121544" cy="3645024"/>
          </a:xfrm>
          <a:prstGeom prst="rect">
            <a:avLst/>
          </a:prstGeom>
        </p:spPr>
      </p:pic>
      <p:sp>
        <p:nvSpPr>
          <p:cNvPr id="3" name="Ritorno 2">
            <a:hlinkClick r:id="" action="ppaction://hlinkshowjump?jump=lastslideviewed" highlightClick="1"/>
          </p:cNvPr>
          <p:cNvSpPr/>
          <p:nvPr/>
        </p:nvSpPr>
        <p:spPr>
          <a:xfrm>
            <a:off x="4143372" y="5143512"/>
            <a:ext cx="928694" cy="785818"/>
          </a:xfrm>
          <a:prstGeom prst="actionButtonRetur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49392" y="1700808"/>
            <a:ext cx="7416825" cy="1938992"/>
          </a:xfrm>
          <a:prstGeom prst="rect">
            <a:avLst/>
          </a:prstGeom>
          <a:solidFill>
            <a:srgbClr val="F9C9B5"/>
          </a:solidFill>
        </p:spPr>
        <p:txBody>
          <a:bodyPr wrap="square" rtlCol="0">
            <a:spAutoFit/>
          </a:bodyPr>
          <a:lstStyle/>
          <a:p>
            <a:r>
              <a:rPr lang="it-IT" sz="3000" b="1" dirty="0" smtClean="0">
                <a:solidFill>
                  <a:srgbClr val="E00817"/>
                </a:solidFill>
                <a:latin typeface="Baskerville Old Face" panose="02020602080505020303" pitchFamily="18" charset="0"/>
              </a:rPr>
              <a:t>Prova: </a:t>
            </a:r>
            <a:r>
              <a:rPr lang="it-IT" sz="3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«Dove l’hanno messo?», chiede Maria Maddalena. Cercare un crocifisso e mostrarlo alla telecamera.</a:t>
            </a:r>
          </a:p>
          <a:p>
            <a:endParaRPr lang="it-IT" sz="3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-1"/>
            <a:ext cx="4786346" cy="6893203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643578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3000364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3000364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3000364" y="5643578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lebbros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24" y="2929504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arte_Bianca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0"/>
            <a:ext cx="4761903" cy="6858000"/>
          </a:xfrm>
          <a:prstGeom prst="rect">
            <a:avLst/>
          </a:prstGeom>
        </p:spPr>
      </p:pic>
      <p:sp>
        <p:nvSpPr>
          <p:cNvPr id="3" name="Pagina iniziale 2">
            <a:hlinkClick r:id="rId5" action="ppaction://hlinksldjump" highlightClick="1"/>
          </p:cNvPr>
          <p:cNvSpPr/>
          <p:nvPr/>
        </p:nvSpPr>
        <p:spPr>
          <a:xfrm>
            <a:off x="7715272" y="5572140"/>
            <a:ext cx="785818" cy="57150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Avanti o successivo 3">
            <a:hlinkClick r:id="rId6" action="ppaction://hlinksldjump" highlightClick="1"/>
          </p:cNvPr>
          <p:cNvSpPr/>
          <p:nvPr/>
        </p:nvSpPr>
        <p:spPr>
          <a:xfrm>
            <a:off x="2928926" y="5214950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Avanti o successivo 4">
            <a:hlinkClick r:id="rId7" action="ppaction://hlinksldjump" highlightClick="1"/>
          </p:cNvPr>
          <p:cNvSpPr/>
          <p:nvPr/>
        </p:nvSpPr>
        <p:spPr>
          <a:xfrm>
            <a:off x="2928926" y="542926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Avanti o successivo 5">
            <a:hlinkClick r:id="rId7" action="ppaction://hlinksldjump" highlightClick="1"/>
          </p:cNvPr>
          <p:cNvSpPr/>
          <p:nvPr/>
        </p:nvSpPr>
        <p:spPr>
          <a:xfrm>
            <a:off x="2928926" y="5786454"/>
            <a:ext cx="214314" cy="142876"/>
          </a:xfrm>
          <a:prstGeom prst="actionButtonForwardNex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Informazioni 6">
            <a:hlinkClick r:id="rId8" action="ppaction://hlinksldjump" highlightClick="1"/>
          </p:cNvPr>
          <p:cNvSpPr/>
          <p:nvPr/>
        </p:nvSpPr>
        <p:spPr>
          <a:xfrm>
            <a:off x="7786710" y="857232"/>
            <a:ext cx="785818" cy="714380"/>
          </a:xfrm>
          <a:prstGeom prst="actionButtonInform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Per 7">
            <a:hlinkClick r:id="rId9" action="ppaction://hlinksldjump"/>
          </p:cNvPr>
          <p:cNvSpPr/>
          <p:nvPr/>
        </p:nvSpPr>
        <p:spPr>
          <a:xfrm>
            <a:off x="7786710" y="3143248"/>
            <a:ext cx="714380" cy="785818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paratilic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5786" y="3000372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9" y="6233635"/>
            <a:ext cx="518615" cy="3996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0" y="6202559"/>
            <a:ext cx="1024947" cy="39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961</Words>
  <Application>Microsoft Office PowerPoint</Application>
  <PresentationFormat>Presentazione su schermo (4:3)</PresentationFormat>
  <Paragraphs>113</Paragraphs>
  <Slides>79</Slides>
  <Notes>1</Notes>
  <HiddenSlides>0</HiddenSlides>
  <MMClips>25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79</vt:i4>
      </vt:variant>
    </vt:vector>
  </HeadingPairs>
  <TitlesOfParts>
    <vt:vector size="88" baseType="lpstr">
      <vt:lpstr>Kozuka Gothic Pro H</vt:lpstr>
      <vt:lpstr>Aharoni</vt:lpstr>
      <vt:lpstr>Arial</vt:lpstr>
      <vt:lpstr>Arial Black</vt:lpstr>
      <vt:lpstr>Baskerville Old Face</vt:lpstr>
      <vt:lpstr>Calibri</vt:lpstr>
      <vt:lpstr>Century Gothic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2021-02-19T08:19:48Z</dcterms:created>
  <dcterms:modified xsi:type="dcterms:W3CDTF">2021-02-21T22:20:57Z</dcterms:modified>
  <cp:contentStatus/>
</cp:coreProperties>
</file>